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64" r:id="rId5"/>
    <p:sldId id="261" r:id="rId6"/>
    <p:sldId id="262" r:id="rId7"/>
    <p:sldId id="263" r:id="rId8"/>
    <p:sldId id="259" r:id="rId9"/>
    <p:sldId id="26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44A2925-89E0-8EAC-402E-1A9AEC207464}" v="34" dt="2021-11-13T07:52:57.485"/>
    <p1510:client id="{802A6349-284E-409A-92FC-387947FFCFE2}" v="1" dt="2021-11-10T17:04:01.696"/>
    <p1510:client id="{AB7A8C2D-C077-0E45-6273-8A9AD9526604}" v="23" dt="2021-11-19T05:39:52.901"/>
    <p1510:client id="{C9628212-BEC3-6721-93D5-7290FCBE6A98}" v="234" dt="2021-11-10T18:00:04.5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34BCBF8-5923-42BF-8732-4C9CD7957040}" type="doc">
      <dgm:prSet loTypeId="urn:microsoft.com/office/officeart/2016/7/layout/VerticalDownArrowProcess" loCatId="process" qsTypeId="urn:microsoft.com/office/officeart/2005/8/quickstyle/simple1" qsCatId="simple" csTypeId="urn:microsoft.com/office/officeart/2005/8/colors/colorful4" csCatId="colorful"/>
      <dgm:spPr/>
      <dgm:t>
        <a:bodyPr/>
        <a:lstStyle/>
        <a:p>
          <a:endParaRPr lang="en-US"/>
        </a:p>
      </dgm:t>
    </dgm:pt>
    <dgm:pt modelId="{466179F0-8E8C-4086-8C63-C93305744F19}">
      <dgm:prSet/>
      <dgm:spPr/>
      <dgm:t>
        <a:bodyPr/>
        <a:lstStyle/>
        <a:p>
          <a:r>
            <a:rPr lang="en-US" dirty="0"/>
            <a:t>Read</a:t>
          </a:r>
        </a:p>
      </dgm:t>
    </dgm:pt>
    <dgm:pt modelId="{E18AE03E-5BF8-4CCA-8683-AE28D9C374A5}" type="parTrans" cxnId="{C32BB0BF-A577-436C-980A-269556F0BED1}">
      <dgm:prSet/>
      <dgm:spPr/>
      <dgm:t>
        <a:bodyPr/>
        <a:lstStyle/>
        <a:p>
          <a:endParaRPr lang="en-US"/>
        </a:p>
      </dgm:t>
    </dgm:pt>
    <dgm:pt modelId="{EAA4562B-FD4A-4772-B73F-3B6E6613DF0F}" type="sibTrans" cxnId="{C32BB0BF-A577-436C-980A-269556F0BED1}">
      <dgm:prSet/>
      <dgm:spPr/>
      <dgm:t>
        <a:bodyPr/>
        <a:lstStyle/>
        <a:p>
          <a:endParaRPr lang="en-US"/>
        </a:p>
      </dgm:t>
    </dgm:pt>
    <dgm:pt modelId="{2F58944C-6D19-4D99-8D67-6A2B120BF645}">
      <dgm:prSet/>
      <dgm:spPr/>
      <dgm:t>
        <a:bodyPr/>
        <a:lstStyle/>
        <a:p>
          <a:r>
            <a:rPr lang="en-US" dirty="0"/>
            <a:t>Read an input RGB</a:t>
          </a:r>
        </a:p>
      </dgm:t>
    </dgm:pt>
    <dgm:pt modelId="{418115B2-04F6-46A3-9E34-E2E72B78402E}" type="parTrans" cxnId="{F868D2C5-B167-4F91-BF90-7FE0786246B2}">
      <dgm:prSet/>
      <dgm:spPr/>
      <dgm:t>
        <a:bodyPr/>
        <a:lstStyle/>
        <a:p>
          <a:endParaRPr lang="en-US"/>
        </a:p>
      </dgm:t>
    </dgm:pt>
    <dgm:pt modelId="{4F7C0FA2-711B-45BD-954F-E6B5124709A0}" type="sibTrans" cxnId="{F868D2C5-B167-4F91-BF90-7FE0786246B2}">
      <dgm:prSet/>
      <dgm:spPr/>
      <dgm:t>
        <a:bodyPr/>
        <a:lstStyle/>
        <a:p>
          <a:endParaRPr lang="en-US"/>
        </a:p>
      </dgm:t>
    </dgm:pt>
    <dgm:pt modelId="{819F0345-241B-4720-8B7F-82E885833E70}">
      <dgm:prSet/>
      <dgm:spPr/>
      <dgm:t>
        <a:bodyPr/>
        <a:lstStyle/>
        <a:p>
          <a:r>
            <a:rPr lang="en-US" dirty="0"/>
            <a:t>Convert</a:t>
          </a:r>
        </a:p>
      </dgm:t>
    </dgm:pt>
    <dgm:pt modelId="{C60FF6C0-3ABB-4AF5-9357-38D63D95665D}" type="parTrans" cxnId="{F8ECC8D7-4099-4B65-B952-315ED1066A17}">
      <dgm:prSet/>
      <dgm:spPr/>
      <dgm:t>
        <a:bodyPr/>
        <a:lstStyle/>
        <a:p>
          <a:endParaRPr lang="en-US"/>
        </a:p>
      </dgm:t>
    </dgm:pt>
    <dgm:pt modelId="{9598D141-E4B7-4217-8AA1-B44CD1B81EFC}" type="sibTrans" cxnId="{F8ECC8D7-4099-4B65-B952-315ED1066A17}">
      <dgm:prSet/>
      <dgm:spPr/>
      <dgm:t>
        <a:bodyPr/>
        <a:lstStyle/>
        <a:p>
          <a:endParaRPr lang="en-US"/>
        </a:p>
      </dgm:t>
    </dgm:pt>
    <dgm:pt modelId="{52C9A18D-B975-4B47-BB62-6DE9298EFEFA}">
      <dgm:prSet/>
      <dgm:spPr/>
      <dgm:t>
        <a:bodyPr/>
        <a:lstStyle/>
        <a:p>
          <a:r>
            <a:rPr lang="en-US" dirty="0"/>
            <a:t>Convert HSV image to </a:t>
          </a:r>
          <a:r>
            <a:rPr lang="en-US" dirty="0" err="1"/>
            <a:t>YCbCr</a:t>
          </a:r>
        </a:p>
      </dgm:t>
    </dgm:pt>
    <dgm:pt modelId="{51B5B62A-C873-4AC2-8FA8-A3CED78969CA}" type="parTrans" cxnId="{3251B35C-703F-4F22-A8A9-3640994127C5}">
      <dgm:prSet/>
      <dgm:spPr/>
      <dgm:t>
        <a:bodyPr/>
        <a:lstStyle/>
        <a:p>
          <a:endParaRPr lang="en-US"/>
        </a:p>
      </dgm:t>
    </dgm:pt>
    <dgm:pt modelId="{74489563-598D-4DE2-A652-CCEC051E749B}" type="sibTrans" cxnId="{3251B35C-703F-4F22-A8A9-3640994127C5}">
      <dgm:prSet/>
      <dgm:spPr/>
      <dgm:t>
        <a:bodyPr/>
        <a:lstStyle/>
        <a:p>
          <a:endParaRPr lang="en-US"/>
        </a:p>
      </dgm:t>
    </dgm:pt>
    <dgm:pt modelId="{2106C145-FDC4-4CED-8F48-19CF405E6E1D}">
      <dgm:prSet/>
      <dgm:spPr/>
      <dgm:t>
        <a:bodyPr/>
        <a:lstStyle/>
        <a:p>
          <a:r>
            <a:rPr lang="en-US" dirty="0"/>
            <a:t>Detect</a:t>
          </a:r>
        </a:p>
      </dgm:t>
    </dgm:pt>
    <dgm:pt modelId="{0028771D-BEB0-4E25-865D-12CBC4C1BEFB}" type="parTrans" cxnId="{C911E707-9ED4-48B8-ABB1-79F7BE059AAF}">
      <dgm:prSet/>
      <dgm:spPr/>
      <dgm:t>
        <a:bodyPr/>
        <a:lstStyle/>
        <a:p>
          <a:endParaRPr lang="en-US"/>
        </a:p>
      </dgm:t>
    </dgm:pt>
    <dgm:pt modelId="{8DE8AE4F-2F01-4F6F-AB47-8511AABB7DA1}" type="sibTrans" cxnId="{C911E707-9ED4-48B8-ABB1-79F7BE059AAF}">
      <dgm:prSet/>
      <dgm:spPr/>
      <dgm:t>
        <a:bodyPr/>
        <a:lstStyle/>
        <a:p>
          <a:endParaRPr lang="en-US"/>
        </a:p>
      </dgm:t>
    </dgm:pt>
    <dgm:pt modelId="{0BD63B3D-8862-4379-B479-9F1E4E31EEBE}">
      <dgm:prSet/>
      <dgm:spPr/>
      <dgm:t>
        <a:bodyPr/>
        <a:lstStyle/>
        <a:p>
          <a:pPr rtl="0"/>
          <a:r>
            <a:rPr lang="en-US" dirty="0"/>
            <a:t>Detect the Skin region</a:t>
          </a:r>
          <a:r>
            <a:rPr lang="en-US" dirty="0">
              <a:latin typeface="Grandview Display"/>
            </a:rPr>
            <a:t> using </a:t>
          </a:r>
          <a:r>
            <a:rPr lang="en-US" dirty="0" err="1">
              <a:latin typeface="Grandview Display"/>
            </a:rPr>
            <a:t>cb</a:t>
          </a:r>
          <a:r>
            <a:rPr lang="en-US" dirty="0">
              <a:latin typeface="Grandview Display"/>
            </a:rPr>
            <a:t> and </a:t>
          </a:r>
          <a:r>
            <a:rPr lang="en-US" dirty="0" err="1">
              <a:latin typeface="Grandview Display"/>
            </a:rPr>
            <a:t>cr</a:t>
          </a:r>
          <a:r>
            <a:rPr lang="en-US" dirty="0">
              <a:latin typeface="Grandview Display"/>
            </a:rPr>
            <a:t> range</a:t>
          </a:r>
          <a:endParaRPr lang="en-US" dirty="0"/>
        </a:p>
      </dgm:t>
    </dgm:pt>
    <dgm:pt modelId="{95B5E182-5757-4C30-8021-93E179D21674}" type="parTrans" cxnId="{1B78D5BC-2DFA-48F8-A790-96554F4E5619}">
      <dgm:prSet/>
      <dgm:spPr/>
      <dgm:t>
        <a:bodyPr/>
        <a:lstStyle/>
        <a:p>
          <a:endParaRPr lang="en-US"/>
        </a:p>
      </dgm:t>
    </dgm:pt>
    <dgm:pt modelId="{E12E0162-D51B-46B4-9A4F-6C72D54C955A}" type="sibTrans" cxnId="{1B78D5BC-2DFA-48F8-A790-96554F4E5619}">
      <dgm:prSet/>
      <dgm:spPr/>
      <dgm:t>
        <a:bodyPr/>
        <a:lstStyle/>
        <a:p>
          <a:endParaRPr lang="en-US"/>
        </a:p>
      </dgm:t>
    </dgm:pt>
    <dgm:pt modelId="{B2F54D95-4E04-4243-9FF9-9D9C82953ECC}">
      <dgm:prSet/>
      <dgm:spPr/>
      <dgm:t>
        <a:bodyPr/>
        <a:lstStyle/>
        <a:p>
          <a:r>
            <a:rPr lang="en-US" dirty="0"/>
            <a:t>Convert</a:t>
          </a:r>
        </a:p>
      </dgm:t>
    </dgm:pt>
    <dgm:pt modelId="{71B60DC2-519E-4C34-89A0-C22BF25D8E65}" type="parTrans" cxnId="{970502B5-EC66-460D-AC7B-81A49BAAA7D5}">
      <dgm:prSet/>
      <dgm:spPr/>
      <dgm:t>
        <a:bodyPr/>
        <a:lstStyle/>
        <a:p>
          <a:endParaRPr lang="en-US"/>
        </a:p>
      </dgm:t>
    </dgm:pt>
    <dgm:pt modelId="{8DA5F86B-27DB-40EB-839D-AB7B2F97065C}" type="sibTrans" cxnId="{970502B5-EC66-460D-AC7B-81A49BAAA7D5}">
      <dgm:prSet/>
      <dgm:spPr/>
      <dgm:t>
        <a:bodyPr/>
        <a:lstStyle/>
        <a:p>
          <a:endParaRPr lang="en-US"/>
        </a:p>
      </dgm:t>
    </dgm:pt>
    <dgm:pt modelId="{2933C10E-50FA-4B48-8BBC-67D3239CD2C1}">
      <dgm:prSet/>
      <dgm:spPr/>
      <dgm:t>
        <a:bodyPr/>
        <a:lstStyle/>
        <a:p>
          <a:r>
            <a:rPr lang="en-US" dirty="0"/>
            <a:t>Convert </a:t>
          </a:r>
          <a:r>
            <a:rPr lang="en-US" dirty="0" err="1"/>
            <a:t>YCbCr</a:t>
          </a:r>
          <a:r>
            <a:rPr lang="en-US" dirty="0"/>
            <a:t> to gray format</a:t>
          </a:r>
        </a:p>
      </dgm:t>
    </dgm:pt>
    <dgm:pt modelId="{32F1245D-95FD-4726-8E11-61164D2EF6CC}" type="parTrans" cxnId="{73A22BE5-300A-42A0-A7A5-1EFC8BA64B56}">
      <dgm:prSet/>
      <dgm:spPr/>
      <dgm:t>
        <a:bodyPr/>
        <a:lstStyle/>
        <a:p>
          <a:endParaRPr lang="en-US"/>
        </a:p>
      </dgm:t>
    </dgm:pt>
    <dgm:pt modelId="{3EE8DBD8-2E10-4806-923B-0D9818C79D1D}" type="sibTrans" cxnId="{73A22BE5-300A-42A0-A7A5-1EFC8BA64B56}">
      <dgm:prSet/>
      <dgm:spPr/>
      <dgm:t>
        <a:bodyPr/>
        <a:lstStyle/>
        <a:p>
          <a:endParaRPr lang="en-US"/>
        </a:p>
      </dgm:t>
    </dgm:pt>
    <dgm:pt modelId="{3232BB06-F6F2-457D-AD9B-6CF5329B6E07}">
      <dgm:prSet/>
      <dgm:spPr/>
      <dgm:t>
        <a:bodyPr/>
        <a:lstStyle/>
        <a:p>
          <a:r>
            <a:rPr lang="en-US" dirty="0"/>
            <a:t>Convert</a:t>
          </a:r>
        </a:p>
      </dgm:t>
    </dgm:pt>
    <dgm:pt modelId="{221C674C-E5FE-4B92-9769-FE836DAFD528}" type="parTrans" cxnId="{84E4F800-1B91-45C0-A84B-355C1EE7ADC3}">
      <dgm:prSet/>
      <dgm:spPr/>
      <dgm:t>
        <a:bodyPr/>
        <a:lstStyle/>
        <a:p>
          <a:endParaRPr lang="en-US"/>
        </a:p>
      </dgm:t>
    </dgm:pt>
    <dgm:pt modelId="{F2840C57-F2CC-487D-89DA-CE9E2F4C9B03}" type="sibTrans" cxnId="{84E4F800-1B91-45C0-A84B-355C1EE7ADC3}">
      <dgm:prSet/>
      <dgm:spPr/>
      <dgm:t>
        <a:bodyPr/>
        <a:lstStyle/>
        <a:p>
          <a:endParaRPr lang="en-US"/>
        </a:p>
      </dgm:t>
    </dgm:pt>
    <dgm:pt modelId="{E13CF5E0-D24B-43BA-A57E-01FCE039A4A6}">
      <dgm:prSet/>
      <dgm:spPr/>
      <dgm:t>
        <a:bodyPr/>
        <a:lstStyle/>
        <a:p>
          <a:r>
            <a:rPr lang="en-US" dirty="0"/>
            <a:t>Convert to binary</a:t>
          </a:r>
        </a:p>
      </dgm:t>
    </dgm:pt>
    <dgm:pt modelId="{D5C34208-38C0-4409-B799-C481AF8F0892}" type="parTrans" cxnId="{96213735-0A88-45F9-9D6C-2ECDFFB0CCF8}">
      <dgm:prSet/>
      <dgm:spPr/>
      <dgm:t>
        <a:bodyPr/>
        <a:lstStyle/>
        <a:p>
          <a:endParaRPr lang="en-US"/>
        </a:p>
      </dgm:t>
    </dgm:pt>
    <dgm:pt modelId="{AFD9F0FD-3A76-42F4-A9E6-09598204CAD5}" type="sibTrans" cxnId="{96213735-0A88-45F9-9D6C-2ECDFFB0CCF8}">
      <dgm:prSet/>
      <dgm:spPr/>
      <dgm:t>
        <a:bodyPr/>
        <a:lstStyle/>
        <a:p>
          <a:endParaRPr lang="en-US"/>
        </a:p>
      </dgm:t>
    </dgm:pt>
    <dgm:pt modelId="{5AF55CDF-701E-4E13-86F2-889AF018252D}">
      <dgm:prSet/>
      <dgm:spPr/>
      <dgm:t>
        <a:bodyPr/>
        <a:lstStyle/>
        <a:p>
          <a:r>
            <a:rPr lang="en-US" dirty="0"/>
            <a:t>Find</a:t>
          </a:r>
        </a:p>
      </dgm:t>
    </dgm:pt>
    <dgm:pt modelId="{72AC3F1B-7B60-40BA-B405-7B98EC126B53}" type="parTrans" cxnId="{DC0F38AA-4B57-4729-AEB4-F8166FCE1EFA}">
      <dgm:prSet/>
      <dgm:spPr/>
      <dgm:t>
        <a:bodyPr/>
        <a:lstStyle/>
        <a:p>
          <a:endParaRPr lang="en-US"/>
        </a:p>
      </dgm:t>
    </dgm:pt>
    <dgm:pt modelId="{03F0C09B-0C0D-4364-A40C-86752F771DFD}" type="sibTrans" cxnId="{DC0F38AA-4B57-4729-AEB4-F8166FCE1EFA}">
      <dgm:prSet/>
      <dgm:spPr/>
      <dgm:t>
        <a:bodyPr/>
        <a:lstStyle/>
        <a:p>
          <a:endParaRPr lang="en-US"/>
        </a:p>
      </dgm:t>
    </dgm:pt>
    <dgm:pt modelId="{0B8506BC-6A7E-4729-8474-D9390AD77DFE}">
      <dgm:prSet/>
      <dgm:spPr/>
      <dgm:t>
        <a:bodyPr/>
        <a:lstStyle/>
        <a:p>
          <a:r>
            <a:rPr lang="en-US" dirty="0"/>
            <a:t>Find the Gray threshold value using Otsu’s method</a:t>
          </a:r>
        </a:p>
      </dgm:t>
    </dgm:pt>
    <dgm:pt modelId="{760426B2-9FC8-449E-9329-8FCFF79D3B71}" type="parTrans" cxnId="{F4E6FAE9-56CE-4A43-85D8-9F366A3DB26F}">
      <dgm:prSet/>
      <dgm:spPr/>
      <dgm:t>
        <a:bodyPr/>
        <a:lstStyle/>
        <a:p>
          <a:endParaRPr lang="en-US"/>
        </a:p>
      </dgm:t>
    </dgm:pt>
    <dgm:pt modelId="{746A1721-80B5-4D07-BF38-A443CCE42E2E}" type="sibTrans" cxnId="{F4E6FAE9-56CE-4A43-85D8-9F366A3DB26F}">
      <dgm:prSet/>
      <dgm:spPr/>
      <dgm:t>
        <a:bodyPr/>
        <a:lstStyle/>
        <a:p>
          <a:endParaRPr lang="en-US"/>
        </a:p>
      </dgm:t>
    </dgm:pt>
    <dgm:pt modelId="{D35A1619-EA8E-48D7-A8DF-08C0557DC959}" type="pres">
      <dgm:prSet presAssocID="{A34BCBF8-5923-42BF-8732-4C9CD7957040}" presName="Name0" presStyleCnt="0">
        <dgm:presLayoutVars>
          <dgm:dir/>
          <dgm:animLvl val="lvl"/>
          <dgm:resizeHandles val="exact"/>
        </dgm:presLayoutVars>
      </dgm:prSet>
      <dgm:spPr/>
    </dgm:pt>
    <dgm:pt modelId="{4A50007F-6424-43EC-B3B9-14FC645FB898}" type="pres">
      <dgm:prSet presAssocID="{5AF55CDF-701E-4E13-86F2-889AF018252D}" presName="boxAndChildren" presStyleCnt="0"/>
      <dgm:spPr/>
    </dgm:pt>
    <dgm:pt modelId="{A3A79F08-59A6-404E-A048-1B97B3BC7A2B}" type="pres">
      <dgm:prSet presAssocID="{5AF55CDF-701E-4E13-86F2-889AF018252D}" presName="parentTextBox" presStyleLbl="alignNode1" presStyleIdx="0" presStyleCnt="6"/>
      <dgm:spPr/>
    </dgm:pt>
    <dgm:pt modelId="{D99F1A0F-06E0-40CA-99A5-2B817935D722}" type="pres">
      <dgm:prSet presAssocID="{5AF55CDF-701E-4E13-86F2-889AF018252D}" presName="descendantBox" presStyleLbl="bgAccFollowNode1" presStyleIdx="0" presStyleCnt="6"/>
      <dgm:spPr/>
    </dgm:pt>
    <dgm:pt modelId="{D5B16C79-A564-4C03-8401-ADAF71B09265}" type="pres">
      <dgm:prSet presAssocID="{F2840C57-F2CC-487D-89DA-CE9E2F4C9B03}" presName="sp" presStyleCnt="0"/>
      <dgm:spPr/>
    </dgm:pt>
    <dgm:pt modelId="{B89A39B8-E278-49E5-8EFB-BA9DD6615377}" type="pres">
      <dgm:prSet presAssocID="{3232BB06-F6F2-457D-AD9B-6CF5329B6E07}" presName="arrowAndChildren" presStyleCnt="0"/>
      <dgm:spPr/>
    </dgm:pt>
    <dgm:pt modelId="{373B9312-79D5-4938-8CD3-276CAD91A435}" type="pres">
      <dgm:prSet presAssocID="{3232BB06-F6F2-457D-AD9B-6CF5329B6E07}" presName="parentTextArrow" presStyleLbl="node1" presStyleIdx="0" presStyleCnt="0"/>
      <dgm:spPr/>
    </dgm:pt>
    <dgm:pt modelId="{87F6EC6D-927D-4989-BDE7-F37E312AAECD}" type="pres">
      <dgm:prSet presAssocID="{3232BB06-F6F2-457D-AD9B-6CF5329B6E07}" presName="arrow" presStyleLbl="alignNode1" presStyleIdx="1" presStyleCnt="6"/>
      <dgm:spPr/>
    </dgm:pt>
    <dgm:pt modelId="{C6ADD09F-8119-4D23-A5DB-416991BF6B62}" type="pres">
      <dgm:prSet presAssocID="{3232BB06-F6F2-457D-AD9B-6CF5329B6E07}" presName="descendantArrow" presStyleLbl="bgAccFollowNode1" presStyleIdx="1" presStyleCnt="6"/>
      <dgm:spPr/>
    </dgm:pt>
    <dgm:pt modelId="{97748222-E8CA-46EC-9997-3FED8FDCB100}" type="pres">
      <dgm:prSet presAssocID="{8DA5F86B-27DB-40EB-839D-AB7B2F97065C}" presName="sp" presStyleCnt="0"/>
      <dgm:spPr/>
    </dgm:pt>
    <dgm:pt modelId="{FB6B4006-CFC9-4803-8EBD-CC6FB7DEB9CA}" type="pres">
      <dgm:prSet presAssocID="{B2F54D95-4E04-4243-9FF9-9D9C82953ECC}" presName="arrowAndChildren" presStyleCnt="0"/>
      <dgm:spPr/>
    </dgm:pt>
    <dgm:pt modelId="{C6A63468-2D83-444E-8721-5DDF0FAB9B4C}" type="pres">
      <dgm:prSet presAssocID="{B2F54D95-4E04-4243-9FF9-9D9C82953ECC}" presName="parentTextArrow" presStyleLbl="node1" presStyleIdx="0" presStyleCnt="0"/>
      <dgm:spPr/>
    </dgm:pt>
    <dgm:pt modelId="{EC6D92CA-E7EF-453C-AF5D-82A9C64D745D}" type="pres">
      <dgm:prSet presAssocID="{B2F54D95-4E04-4243-9FF9-9D9C82953ECC}" presName="arrow" presStyleLbl="alignNode1" presStyleIdx="2" presStyleCnt="6"/>
      <dgm:spPr/>
    </dgm:pt>
    <dgm:pt modelId="{68BB902D-BACE-48E4-B8CF-DE45FCE3BB29}" type="pres">
      <dgm:prSet presAssocID="{B2F54D95-4E04-4243-9FF9-9D9C82953ECC}" presName="descendantArrow" presStyleLbl="bgAccFollowNode1" presStyleIdx="2" presStyleCnt="6"/>
      <dgm:spPr/>
    </dgm:pt>
    <dgm:pt modelId="{58970833-4D28-4BB2-A266-829C11BFB013}" type="pres">
      <dgm:prSet presAssocID="{8DE8AE4F-2F01-4F6F-AB47-8511AABB7DA1}" presName="sp" presStyleCnt="0"/>
      <dgm:spPr/>
    </dgm:pt>
    <dgm:pt modelId="{79D55A05-3D03-4DCE-A2B4-47179BE15675}" type="pres">
      <dgm:prSet presAssocID="{2106C145-FDC4-4CED-8F48-19CF405E6E1D}" presName="arrowAndChildren" presStyleCnt="0"/>
      <dgm:spPr/>
    </dgm:pt>
    <dgm:pt modelId="{9E53936A-306D-40E9-B2A3-58595F4E2762}" type="pres">
      <dgm:prSet presAssocID="{2106C145-FDC4-4CED-8F48-19CF405E6E1D}" presName="parentTextArrow" presStyleLbl="node1" presStyleIdx="0" presStyleCnt="0"/>
      <dgm:spPr/>
    </dgm:pt>
    <dgm:pt modelId="{4C8B9C38-BA67-42D9-AA9A-43064ADF10E8}" type="pres">
      <dgm:prSet presAssocID="{2106C145-FDC4-4CED-8F48-19CF405E6E1D}" presName="arrow" presStyleLbl="alignNode1" presStyleIdx="3" presStyleCnt="6"/>
      <dgm:spPr/>
    </dgm:pt>
    <dgm:pt modelId="{DEC0790F-63DD-4331-8ECA-8657D80D967B}" type="pres">
      <dgm:prSet presAssocID="{2106C145-FDC4-4CED-8F48-19CF405E6E1D}" presName="descendantArrow" presStyleLbl="bgAccFollowNode1" presStyleIdx="3" presStyleCnt="6"/>
      <dgm:spPr/>
    </dgm:pt>
    <dgm:pt modelId="{43E3EC59-9F31-40A1-A813-4AA0E072F52D}" type="pres">
      <dgm:prSet presAssocID="{9598D141-E4B7-4217-8AA1-B44CD1B81EFC}" presName="sp" presStyleCnt="0"/>
      <dgm:spPr/>
    </dgm:pt>
    <dgm:pt modelId="{ADAAAC87-B7A0-45B2-9EA5-EC169516711E}" type="pres">
      <dgm:prSet presAssocID="{819F0345-241B-4720-8B7F-82E885833E70}" presName="arrowAndChildren" presStyleCnt="0"/>
      <dgm:spPr/>
    </dgm:pt>
    <dgm:pt modelId="{91E0FB7A-E11B-4DA2-908D-D1CA105AC8A8}" type="pres">
      <dgm:prSet presAssocID="{819F0345-241B-4720-8B7F-82E885833E70}" presName="parentTextArrow" presStyleLbl="node1" presStyleIdx="0" presStyleCnt="0"/>
      <dgm:spPr/>
    </dgm:pt>
    <dgm:pt modelId="{5859DC0D-8814-4A3E-9EC0-0DA11CE42F26}" type="pres">
      <dgm:prSet presAssocID="{819F0345-241B-4720-8B7F-82E885833E70}" presName="arrow" presStyleLbl="alignNode1" presStyleIdx="4" presStyleCnt="6"/>
      <dgm:spPr/>
    </dgm:pt>
    <dgm:pt modelId="{6986D927-3429-4882-8134-FD9CD4B03810}" type="pres">
      <dgm:prSet presAssocID="{819F0345-241B-4720-8B7F-82E885833E70}" presName="descendantArrow" presStyleLbl="bgAccFollowNode1" presStyleIdx="4" presStyleCnt="6"/>
      <dgm:spPr/>
    </dgm:pt>
    <dgm:pt modelId="{403565E3-FD19-4665-9E74-1526FC6099CB}" type="pres">
      <dgm:prSet presAssocID="{EAA4562B-FD4A-4772-B73F-3B6E6613DF0F}" presName="sp" presStyleCnt="0"/>
      <dgm:spPr/>
    </dgm:pt>
    <dgm:pt modelId="{264B7F51-C365-467A-855D-2CA7FB77EF21}" type="pres">
      <dgm:prSet presAssocID="{466179F0-8E8C-4086-8C63-C93305744F19}" presName="arrowAndChildren" presStyleCnt="0"/>
      <dgm:spPr/>
    </dgm:pt>
    <dgm:pt modelId="{EDF3D9F4-7A9F-41EC-B523-5604CCEA77EC}" type="pres">
      <dgm:prSet presAssocID="{466179F0-8E8C-4086-8C63-C93305744F19}" presName="parentTextArrow" presStyleLbl="node1" presStyleIdx="0" presStyleCnt="0"/>
      <dgm:spPr/>
    </dgm:pt>
    <dgm:pt modelId="{77FA056D-CBE0-4F47-9B6A-897F8CD00033}" type="pres">
      <dgm:prSet presAssocID="{466179F0-8E8C-4086-8C63-C93305744F19}" presName="arrow" presStyleLbl="alignNode1" presStyleIdx="5" presStyleCnt="6"/>
      <dgm:spPr/>
    </dgm:pt>
    <dgm:pt modelId="{A24E2B76-12BB-4B22-9A59-69111EC522CE}" type="pres">
      <dgm:prSet presAssocID="{466179F0-8E8C-4086-8C63-C93305744F19}" presName="descendantArrow" presStyleLbl="bgAccFollowNode1" presStyleIdx="5" presStyleCnt="6"/>
      <dgm:spPr/>
    </dgm:pt>
  </dgm:ptLst>
  <dgm:cxnLst>
    <dgm:cxn modelId="{84E4F800-1B91-45C0-A84B-355C1EE7ADC3}" srcId="{A34BCBF8-5923-42BF-8732-4C9CD7957040}" destId="{3232BB06-F6F2-457D-AD9B-6CF5329B6E07}" srcOrd="4" destOrd="0" parTransId="{221C674C-E5FE-4B92-9769-FE836DAFD528}" sibTransId="{F2840C57-F2CC-487D-89DA-CE9E2F4C9B03}"/>
    <dgm:cxn modelId="{C911E707-9ED4-48B8-ABB1-79F7BE059AAF}" srcId="{A34BCBF8-5923-42BF-8732-4C9CD7957040}" destId="{2106C145-FDC4-4CED-8F48-19CF405E6E1D}" srcOrd="2" destOrd="0" parTransId="{0028771D-BEB0-4E25-865D-12CBC4C1BEFB}" sibTransId="{8DE8AE4F-2F01-4F6F-AB47-8511AABB7DA1}"/>
    <dgm:cxn modelId="{3AFC610B-54EF-4226-B405-9EFE23E09F43}" type="presOf" srcId="{3232BB06-F6F2-457D-AD9B-6CF5329B6E07}" destId="{87F6EC6D-927D-4989-BDE7-F37E312AAECD}" srcOrd="1" destOrd="0" presId="urn:microsoft.com/office/officeart/2016/7/layout/VerticalDownArrowProcess"/>
    <dgm:cxn modelId="{A229B60E-B2B5-421C-BB26-91FF719D23F8}" type="presOf" srcId="{3232BB06-F6F2-457D-AD9B-6CF5329B6E07}" destId="{373B9312-79D5-4938-8CD3-276CAD91A435}" srcOrd="0" destOrd="0" presId="urn:microsoft.com/office/officeart/2016/7/layout/VerticalDownArrowProcess"/>
    <dgm:cxn modelId="{C0B48F14-B4C5-4930-97AF-D3411F79FC25}" type="presOf" srcId="{B2F54D95-4E04-4243-9FF9-9D9C82953ECC}" destId="{C6A63468-2D83-444E-8721-5DDF0FAB9B4C}" srcOrd="0" destOrd="0" presId="urn:microsoft.com/office/officeart/2016/7/layout/VerticalDownArrowProcess"/>
    <dgm:cxn modelId="{6677E723-72A2-4DD8-9AB3-B9433BA0ABBF}" type="presOf" srcId="{819F0345-241B-4720-8B7F-82E885833E70}" destId="{5859DC0D-8814-4A3E-9EC0-0DA11CE42F26}" srcOrd="1" destOrd="0" presId="urn:microsoft.com/office/officeart/2016/7/layout/VerticalDownArrowProcess"/>
    <dgm:cxn modelId="{B7A3C32A-DF17-421B-96F7-21E9FAD0FB2A}" type="presOf" srcId="{B2F54D95-4E04-4243-9FF9-9D9C82953ECC}" destId="{EC6D92CA-E7EF-453C-AF5D-82A9C64D745D}" srcOrd="1" destOrd="0" presId="urn:microsoft.com/office/officeart/2016/7/layout/VerticalDownArrowProcess"/>
    <dgm:cxn modelId="{96213735-0A88-45F9-9D6C-2ECDFFB0CCF8}" srcId="{3232BB06-F6F2-457D-AD9B-6CF5329B6E07}" destId="{E13CF5E0-D24B-43BA-A57E-01FCE039A4A6}" srcOrd="0" destOrd="0" parTransId="{D5C34208-38C0-4409-B799-C481AF8F0892}" sibTransId="{AFD9F0FD-3A76-42F4-A9E6-09598204CAD5}"/>
    <dgm:cxn modelId="{3251B35C-703F-4F22-A8A9-3640994127C5}" srcId="{819F0345-241B-4720-8B7F-82E885833E70}" destId="{52C9A18D-B975-4B47-BB62-6DE9298EFEFA}" srcOrd="0" destOrd="0" parTransId="{51B5B62A-C873-4AC2-8FA8-A3CED78969CA}" sibTransId="{74489563-598D-4DE2-A652-CCEC051E749B}"/>
    <dgm:cxn modelId="{C22CF986-DCFA-43BC-ADA1-7AD28770209E}" type="presOf" srcId="{2933C10E-50FA-4B48-8BBC-67D3239CD2C1}" destId="{68BB902D-BACE-48E4-B8CF-DE45FCE3BB29}" srcOrd="0" destOrd="0" presId="urn:microsoft.com/office/officeart/2016/7/layout/VerticalDownArrowProcess"/>
    <dgm:cxn modelId="{A678BC8C-276D-44AF-87B7-A280342E9C8E}" type="presOf" srcId="{466179F0-8E8C-4086-8C63-C93305744F19}" destId="{EDF3D9F4-7A9F-41EC-B523-5604CCEA77EC}" srcOrd="0" destOrd="0" presId="urn:microsoft.com/office/officeart/2016/7/layout/VerticalDownArrowProcess"/>
    <dgm:cxn modelId="{B306A38F-1431-42A0-8227-6D1E818432F2}" type="presOf" srcId="{2106C145-FDC4-4CED-8F48-19CF405E6E1D}" destId="{4C8B9C38-BA67-42D9-AA9A-43064ADF10E8}" srcOrd="1" destOrd="0" presId="urn:microsoft.com/office/officeart/2016/7/layout/VerticalDownArrowProcess"/>
    <dgm:cxn modelId="{36190BA4-EA11-491D-B744-14B0AB196FBB}" type="presOf" srcId="{819F0345-241B-4720-8B7F-82E885833E70}" destId="{91E0FB7A-E11B-4DA2-908D-D1CA105AC8A8}" srcOrd="0" destOrd="0" presId="urn:microsoft.com/office/officeart/2016/7/layout/VerticalDownArrowProcess"/>
    <dgm:cxn modelId="{BA5846A8-A451-4CEC-838A-C3F116ABB72E}" type="presOf" srcId="{466179F0-8E8C-4086-8C63-C93305744F19}" destId="{77FA056D-CBE0-4F47-9B6A-897F8CD00033}" srcOrd="1" destOrd="0" presId="urn:microsoft.com/office/officeart/2016/7/layout/VerticalDownArrowProcess"/>
    <dgm:cxn modelId="{DC0F38AA-4B57-4729-AEB4-F8166FCE1EFA}" srcId="{A34BCBF8-5923-42BF-8732-4C9CD7957040}" destId="{5AF55CDF-701E-4E13-86F2-889AF018252D}" srcOrd="5" destOrd="0" parTransId="{72AC3F1B-7B60-40BA-B405-7B98EC126B53}" sibTransId="{03F0C09B-0C0D-4364-A40C-86752F771DFD}"/>
    <dgm:cxn modelId="{0C5485AF-C019-4317-9007-E8C48F8A8BE6}" type="presOf" srcId="{52C9A18D-B975-4B47-BB62-6DE9298EFEFA}" destId="{6986D927-3429-4882-8134-FD9CD4B03810}" srcOrd="0" destOrd="0" presId="urn:microsoft.com/office/officeart/2016/7/layout/VerticalDownArrowProcess"/>
    <dgm:cxn modelId="{970502B5-EC66-460D-AC7B-81A49BAAA7D5}" srcId="{A34BCBF8-5923-42BF-8732-4C9CD7957040}" destId="{B2F54D95-4E04-4243-9FF9-9D9C82953ECC}" srcOrd="3" destOrd="0" parTransId="{71B60DC2-519E-4C34-89A0-C22BF25D8E65}" sibTransId="{8DA5F86B-27DB-40EB-839D-AB7B2F97065C}"/>
    <dgm:cxn modelId="{BEEE02B7-2E2B-4AC9-9CC3-47031CB651A9}" type="presOf" srcId="{A34BCBF8-5923-42BF-8732-4C9CD7957040}" destId="{D35A1619-EA8E-48D7-A8DF-08C0557DC959}" srcOrd="0" destOrd="0" presId="urn:microsoft.com/office/officeart/2016/7/layout/VerticalDownArrowProcess"/>
    <dgm:cxn modelId="{1B78D5BC-2DFA-48F8-A790-96554F4E5619}" srcId="{2106C145-FDC4-4CED-8F48-19CF405E6E1D}" destId="{0BD63B3D-8862-4379-B479-9F1E4E31EEBE}" srcOrd="0" destOrd="0" parTransId="{95B5E182-5757-4C30-8021-93E179D21674}" sibTransId="{E12E0162-D51B-46B4-9A4F-6C72D54C955A}"/>
    <dgm:cxn modelId="{C32BB0BF-A577-436C-980A-269556F0BED1}" srcId="{A34BCBF8-5923-42BF-8732-4C9CD7957040}" destId="{466179F0-8E8C-4086-8C63-C93305744F19}" srcOrd="0" destOrd="0" parTransId="{E18AE03E-5BF8-4CCA-8683-AE28D9C374A5}" sibTransId="{EAA4562B-FD4A-4772-B73F-3B6E6613DF0F}"/>
    <dgm:cxn modelId="{F868D2C5-B167-4F91-BF90-7FE0786246B2}" srcId="{466179F0-8E8C-4086-8C63-C93305744F19}" destId="{2F58944C-6D19-4D99-8D67-6A2B120BF645}" srcOrd="0" destOrd="0" parTransId="{418115B2-04F6-46A3-9E34-E2E72B78402E}" sibTransId="{4F7C0FA2-711B-45BD-954F-E6B5124709A0}"/>
    <dgm:cxn modelId="{62383ED2-3C9D-43B2-9D40-6808AF72F916}" type="presOf" srcId="{2106C145-FDC4-4CED-8F48-19CF405E6E1D}" destId="{9E53936A-306D-40E9-B2A3-58595F4E2762}" srcOrd="0" destOrd="0" presId="urn:microsoft.com/office/officeart/2016/7/layout/VerticalDownArrowProcess"/>
    <dgm:cxn modelId="{F8ECC8D7-4099-4B65-B952-315ED1066A17}" srcId="{A34BCBF8-5923-42BF-8732-4C9CD7957040}" destId="{819F0345-241B-4720-8B7F-82E885833E70}" srcOrd="1" destOrd="0" parTransId="{C60FF6C0-3ABB-4AF5-9357-38D63D95665D}" sibTransId="{9598D141-E4B7-4217-8AA1-B44CD1B81EFC}"/>
    <dgm:cxn modelId="{95DA0DE4-A891-4CB7-9A28-D91CEF72D5A9}" type="presOf" srcId="{0B8506BC-6A7E-4729-8474-D9390AD77DFE}" destId="{D99F1A0F-06E0-40CA-99A5-2B817935D722}" srcOrd="0" destOrd="0" presId="urn:microsoft.com/office/officeart/2016/7/layout/VerticalDownArrowProcess"/>
    <dgm:cxn modelId="{73A22BE5-300A-42A0-A7A5-1EFC8BA64B56}" srcId="{B2F54D95-4E04-4243-9FF9-9D9C82953ECC}" destId="{2933C10E-50FA-4B48-8BBC-67D3239CD2C1}" srcOrd="0" destOrd="0" parTransId="{32F1245D-95FD-4726-8E11-61164D2EF6CC}" sibTransId="{3EE8DBD8-2E10-4806-923B-0D9818C79D1D}"/>
    <dgm:cxn modelId="{F4E6FAE9-56CE-4A43-85D8-9F366A3DB26F}" srcId="{5AF55CDF-701E-4E13-86F2-889AF018252D}" destId="{0B8506BC-6A7E-4729-8474-D9390AD77DFE}" srcOrd="0" destOrd="0" parTransId="{760426B2-9FC8-449E-9329-8FCFF79D3B71}" sibTransId="{746A1721-80B5-4D07-BF38-A443CCE42E2E}"/>
    <dgm:cxn modelId="{8EA6CAED-0AB0-443E-99DF-1077F0A0D2F5}" type="presOf" srcId="{5AF55CDF-701E-4E13-86F2-889AF018252D}" destId="{A3A79F08-59A6-404E-A048-1B97B3BC7A2B}" srcOrd="0" destOrd="0" presId="urn:microsoft.com/office/officeart/2016/7/layout/VerticalDownArrowProcess"/>
    <dgm:cxn modelId="{8F6475EF-2F78-4AE7-8018-3D114BFF6752}" type="presOf" srcId="{E13CF5E0-D24B-43BA-A57E-01FCE039A4A6}" destId="{C6ADD09F-8119-4D23-A5DB-416991BF6B62}" srcOrd="0" destOrd="0" presId="urn:microsoft.com/office/officeart/2016/7/layout/VerticalDownArrowProcess"/>
    <dgm:cxn modelId="{C4F411F5-6078-49CF-91D4-CF3CCCF2C6DC}" type="presOf" srcId="{2F58944C-6D19-4D99-8D67-6A2B120BF645}" destId="{A24E2B76-12BB-4B22-9A59-69111EC522CE}" srcOrd="0" destOrd="0" presId="urn:microsoft.com/office/officeart/2016/7/layout/VerticalDownArrowProcess"/>
    <dgm:cxn modelId="{5D09CAF6-D7D8-41A7-9F19-BD0327C71CFB}" type="presOf" srcId="{0BD63B3D-8862-4379-B479-9F1E4E31EEBE}" destId="{DEC0790F-63DD-4331-8ECA-8657D80D967B}" srcOrd="0" destOrd="0" presId="urn:microsoft.com/office/officeart/2016/7/layout/VerticalDownArrowProcess"/>
    <dgm:cxn modelId="{A98AAC80-6284-4442-B0BA-C5AEAF887641}" type="presParOf" srcId="{D35A1619-EA8E-48D7-A8DF-08C0557DC959}" destId="{4A50007F-6424-43EC-B3B9-14FC645FB898}" srcOrd="0" destOrd="0" presId="urn:microsoft.com/office/officeart/2016/7/layout/VerticalDownArrowProcess"/>
    <dgm:cxn modelId="{D0278F28-16C2-4397-A997-E1269B77897A}" type="presParOf" srcId="{4A50007F-6424-43EC-B3B9-14FC645FB898}" destId="{A3A79F08-59A6-404E-A048-1B97B3BC7A2B}" srcOrd="0" destOrd="0" presId="urn:microsoft.com/office/officeart/2016/7/layout/VerticalDownArrowProcess"/>
    <dgm:cxn modelId="{7CEDEA0B-774D-444E-BAD0-517F8A709983}" type="presParOf" srcId="{4A50007F-6424-43EC-B3B9-14FC645FB898}" destId="{D99F1A0F-06E0-40CA-99A5-2B817935D722}" srcOrd="1" destOrd="0" presId="urn:microsoft.com/office/officeart/2016/7/layout/VerticalDownArrowProcess"/>
    <dgm:cxn modelId="{631691C9-D4DB-4CE9-BEC7-4951E06EC968}" type="presParOf" srcId="{D35A1619-EA8E-48D7-A8DF-08C0557DC959}" destId="{D5B16C79-A564-4C03-8401-ADAF71B09265}" srcOrd="1" destOrd="0" presId="urn:microsoft.com/office/officeart/2016/7/layout/VerticalDownArrowProcess"/>
    <dgm:cxn modelId="{7F5A76DC-CED9-49A6-8382-B0D7D7B64FFA}" type="presParOf" srcId="{D35A1619-EA8E-48D7-A8DF-08C0557DC959}" destId="{B89A39B8-E278-49E5-8EFB-BA9DD6615377}" srcOrd="2" destOrd="0" presId="urn:microsoft.com/office/officeart/2016/7/layout/VerticalDownArrowProcess"/>
    <dgm:cxn modelId="{2FD9C4FE-291A-4D96-B734-160B6C2B9DE0}" type="presParOf" srcId="{B89A39B8-E278-49E5-8EFB-BA9DD6615377}" destId="{373B9312-79D5-4938-8CD3-276CAD91A435}" srcOrd="0" destOrd="0" presId="urn:microsoft.com/office/officeart/2016/7/layout/VerticalDownArrowProcess"/>
    <dgm:cxn modelId="{2A860357-C542-4637-843D-821AEEC580DB}" type="presParOf" srcId="{B89A39B8-E278-49E5-8EFB-BA9DD6615377}" destId="{87F6EC6D-927D-4989-BDE7-F37E312AAECD}" srcOrd="1" destOrd="0" presId="urn:microsoft.com/office/officeart/2016/7/layout/VerticalDownArrowProcess"/>
    <dgm:cxn modelId="{31210258-DC99-4810-A0FC-37EB198253BC}" type="presParOf" srcId="{B89A39B8-E278-49E5-8EFB-BA9DD6615377}" destId="{C6ADD09F-8119-4D23-A5DB-416991BF6B62}" srcOrd="2" destOrd="0" presId="urn:microsoft.com/office/officeart/2016/7/layout/VerticalDownArrowProcess"/>
    <dgm:cxn modelId="{5CAE628C-88D7-43C3-952D-C58906780F32}" type="presParOf" srcId="{D35A1619-EA8E-48D7-A8DF-08C0557DC959}" destId="{97748222-E8CA-46EC-9997-3FED8FDCB100}" srcOrd="3" destOrd="0" presId="urn:microsoft.com/office/officeart/2016/7/layout/VerticalDownArrowProcess"/>
    <dgm:cxn modelId="{EE7B49AC-1147-4BAF-A36E-CED4EB3ABC76}" type="presParOf" srcId="{D35A1619-EA8E-48D7-A8DF-08C0557DC959}" destId="{FB6B4006-CFC9-4803-8EBD-CC6FB7DEB9CA}" srcOrd="4" destOrd="0" presId="urn:microsoft.com/office/officeart/2016/7/layout/VerticalDownArrowProcess"/>
    <dgm:cxn modelId="{BEB04AD8-B005-49F4-837A-EC2C180B6351}" type="presParOf" srcId="{FB6B4006-CFC9-4803-8EBD-CC6FB7DEB9CA}" destId="{C6A63468-2D83-444E-8721-5DDF0FAB9B4C}" srcOrd="0" destOrd="0" presId="urn:microsoft.com/office/officeart/2016/7/layout/VerticalDownArrowProcess"/>
    <dgm:cxn modelId="{6E166BC9-B881-47C4-BA31-E9027695D5FE}" type="presParOf" srcId="{FB6B4006-CFC9-4803-8EBD-CC6FB7DEB9CA}" destId="{EC6D92CA-E7EF-453C-AF5D-82A9C64D745D}" srcOrd="1" destOrd="0" presId="urn:microsoft.com/office/officeart/2016/7/layout/VerticalDownArrowProcess"/>
    <dgm:cxn modelId="{18112FFD-709A-4811-ADCC-32B311F2F401}" type="presParOf" srcId="{FB6B4006-CFC9-4803-8EBD-CC6FB7DEB9CA}" destId="{68BB902D-BACE-48E4-B8CF-DE45FCE3BB29}" srcOrd="2" destOrd="0" presId="urn:microsoft.com/office/officeart/2016/7/layout/VerticalDownArrowProcess"/>
    <dgm:cxn modelId="{3E126692-7F29-4B21-8592-D691DDACABF3}" type="presParOf" srcId="{D35A1619-EA8E-48D7-A8DF-08C0557DC959}" destId="{58970833-4D28-4BB2-A266-829C11BFB013}" srcOrd="5" destOrd="0" presId="urn:microsoft.com/office/officeart/2016/7/layout/VerticalDownArrowProcess"/>
    <dgm:cxn modelId="{D9ADE61A-B44C-4F4F-BB8F-71EEC689E030}" type="presParOf" srcId="{D35A1619-EA8E-48D7-A8DF-08C0557DC959}" destId="{79D55A05-3D03-4DCE-A2B4-47179BE15675}" srcOrd="6" destOrd="0" presId="urn:microsoft.com/office/officeart/2016/7/layout/VerticalDownArrowProcess"/>
    <dgm:cxn modelId="{CA659355-129A-49E5-A8D4-1A0A74167AD2}" type="presParOf" srcId="{79D55A05-3D03-4DCE-A2B4-47179BE15675}" destId="{9E53936A-306D-40E9-B2A3-58595F4E2762}" srcOrd="0" destOrd="0" presId="urn:microsoft.com/office/officeart/2016/7/layout/VerticalDownArrowProcess"/>
    <dgm:cxn modelId="{D68F9912-54D3-45FB-95CD-F6FA47259041}" type="presParOf" srcId="{79D55A05-3D03-4DCE-A2B4-47179BE15675}" destId="{4C8B9C38-BA67-42D9-AA9A-43064ADF10E8}" srcOrd="1" destOrd="0" presId="urn:microsoft.com/office/officeart/2016/7/layout/VerticalDownArrowProcess"/>
    <dgm:cxn modelId="{E3BC4B5D-5941-48A4-97D6-796DB6863C35}" type="presParOf" srcId="{79D55A05-3D03-4DCE-A2B4-47179BE15675}" destId="{DEC0790F-63DD-4331-8ECA-8657D80D967B}" srcOrd="2" destOrd="0" presId="urn:microsoft.com/office/officeart/2016/7/layout/VerticalDownArrowProcess"/>
    <dgm:cxn modelId="{5E717EDF-4387-4912-897C-82B7149E32AD}" type="presParOf" srcId="{D35A1619-EA8E-48D7-A8DF-08C0557DC959}" destId="{43E3EC59-9F31-40A1-A813-4AA0E072F52D}" srcOrd="7" destOrd="0" presId="urn:microsoft.com/office/officeart/2016/7/layout/VerticalDownArrowProcess"/>
    <dgm:cxn modelId="{84B5D169-7757-44B5-B65E-F6B719BD962A}" type="presParOf" srcId="{D35A1619-EA8E-48D7-A8DF-08C0557DC959}" destId="{ADAAAC87-B7A0-45B2-9EA5-EC169516711E}" srcOrd="8" destOrd="0" presId="urn:microsoft.com/office/officeart/2016/7/layout/VerticalDownArrowProcess"/>
    <dgm:cxn modelId="{517390A5-3DC9-4C32-A0F3-FACBCEDB2540}" type="presParOf" srcId="{ADAAAC87-B7A0-45B2-9EA5-EC169516711E}" destId="{91E0FB7A-E11B-4DA2-908D-D1CA105AC8A8}" srcOrd="0" destOrd="0" presId="urn:microsoft.com/office/officeart/2016/7/layout/VerticalDownArrowProcess"/>
    <dgm:cxn modelId="{CEF6847A-3381-4CFC-8D36-BED804BF4FF4}" type="presParOf" srcId="{ADAAAC87-B7A0-45B2-9EA5-EC169516711E}" destId="{5859DC0D-8814-4A3E-9EC0-0DA11CE42F26}" srcOrd="1" destOrd="0" presId="urn:microsoft.com/office/officeart/2016/7/layout/VerticalDownArrowProcess"/>
    <dgm:cxn modelId="{245A9235-4988-42DE-897F-35A365254511}" type="presParOf" srcId="{ADAAAC87-B7A0-45B2-9EA5-EC169516711E}" destId="{6986D927-3429-4882-8134-FD9CD4B03810}" srcOrd="2" destOrd="0" presId="urn:microsoft.com/office/officeart/2016/7/layout/VerticalDownArrowProcess"/>
    <dgm:cxn modelId="{27958CEC-A936-4F19-887F-0267D6C42826}" type="presParOf" srcId="{D35A1619-EA8E-48D7-A8DF-08C0557DC959}" destId="{403565E3-FD19-4665-9E74-1526FC6099CB}" srcOrd="9" destOrd="0" presId="urn:microsoft.com/office/officeart/2016/7/layout/VerticalDownArrowProcess"/>
    <dgm:cxn modelId="{712468B8-4D66-49E4-B0B1-E85008B69AE8}" type="presParOf" srcId="{D35A1619-EA8E-48D7-A8DF-08C0557DC959}" destId="{264B7F51-C365-467A-855D-2CA7FB77EF21}" srcOrd="10" destOrd="0" presId="urn:microsoft.com/office/officeart/2016/7/layout/VerticalDownArrowProcess"/>
    <dgm:cxn modelId="{1F8667DD-BC36-4B79-BD94-9A7238254334}" type="presParOf" srcId="{264B7F51-C365-467A-855D-2CA7FB77EF21}" destId="{EDF3D9F4-7A9F-41EC-B523-5604CCEA77EC}" srcOrd="0" destOrd="0" presId="urn:microsoft.com/office/officeart/2016/7/layout/VerticalDownArrowProcess"/>
    <dgm:cxn modelId="{EC78817A-02E1-4953-AC0B-F900EAFCE688}" type="presParOf" srcId="{264B7F51-C365-467A-855D-2CA7FB77EF21}" destId="{77FA056D-CBE0-4F47-9B6A-897F8CD00033}" srcOrd="1" destOrd="0" presId="urn:microsoft.com/office/officeart/2016/7/layout/VerticalDownArrowProcess"/>
    <dgm:cxn modelId="{55543ABE-A3DA-4D6F-931D-397D4DEB5C61}" type="presParOf" srcId="{264B7F51-C365-467A-855D-2CA7FB77EF21}" destId="{A24E2B76-12BB-4B22-9A59-69111EC522CE}" srcOrd="2" destOrd="0" presId="urn:microsoft.com/office/officeart/2016/7/layout/VerticalDownArrow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2F64874-5503-4B77-A5EF-C372F8F2C0D6}" type="doc">
      <dgm:prSet loTypeId="urn:microsoft.com/office/officeart/2005/8/layout/chevron2" loCatId="process" qsTypeId="urn:microsoft.com/office/officeart/2005/8/quickstyle/simple1" qsCatId="simple" csTypeId="urn:microsoft.com/office/officeart/2005/8/colors/colorful3" csCatId="colorful" phldr="1"/>
      <dgm:spPr/>
      <dgm:t>
        <a:bodyPr/>
        <a:lstStyle/>
        <a:p>
          <a:endParaRPr lang="en-US"/>
        </a:p>
      </dgm:t>
    </dgm:pt>
    <dgm:pt modelId="{B7C9D418-105D-4B3A-9279-CF1446251A74}">
      <dgm:prSet/>
      <dgm:spPr/>
      <dgm:t>
        <a:bodyPr/>
        <a:lstStyle/>
        <a:p>
          <a:r>
            <a:rPr lang="en-US" dirty="0"/>
            <a:t>Get</a:t>
          </a:r>
        </a:p>
      </dgm:t>
    </dgm:pt>
    <dgm:pt modelId="{693C2672-6443-4C48-88B5-EAEEB607718C}" type="parTrans" cxnId="{69AEE1CC-4618-47E5-B082-126F755F311E}">
      <dgm:prSet/>
      <dgm:spPr/>
      <dgm:t>
        <a:bodyPr/>
        <a:lstStyle/>
        <a:p>
          <a:endParaRPr lang="en-US"/>
        </a:p>
      </dgm:t>
    </dgm:pt>
    <dgm:pt modelId="{8C25EAB6-A5A5-4735-B176-82CD98E59766}" type="sibTrans" cxnId="{69AEE1CC-4618-47E5-B082-126F755F311E}">
      <dgm:prSet/>
      <dgm:spPr/>
      <dgm:t>
        <a:bodyPr/>
        <a:lstStyle/>
        <a:p>
          <a:endParaRPr lang="en-US"/>
        </a:p>
      </dgm:t>
    </dgm:pt>
    <dgm:pt modelId="{E1E3BB42-F593-40C8-9105-A8297ECE6D9E}">
      <dgm:prSet/>
      <dgm:spPr/>
      <dgm:t>
        <a:bodyPr/>
        <a:lstStyle/>
        <a:p>
          <a:pPr rtl="0"/>
          <a:r>
            <a:rPr lang="en-US" dirty="0"/>
            <a:t>Get the preprocessed image</a:t>
          </a:r>
          <a:r>
            <a:rPr lang="en-US" dirty="0">
              <a:latin typeface="Grandview Display"/>
            </a:rPr>
            <a:t> </a:t>
          </a:r>
        </a:p>
      </dgm:t>
    </dgm:pt>
    <dgm:pt modelId="{D18A1932-3886-4982-BA0F-E06D04BE2B26}" type="parTrans" cxnId="{BCC18A44-0F8E-46BD-8E6A-7FD2D0B13C9D}">
      <dgm:prSet/>
      <dgm:spPr/>
      <dgm:t>
        <a:bodyPr/>
        <a:lstStyle/>
        <a:p>
          <a:endParaRPr lang="en-US"/>
        </a:p>
      </dgm:t>
    </dgm:pt>
    <dgm:pt modelId="{A83D61A8-13E8-4C67-81F0-7784893BD08B}" type="sibTrans" cxnId="{BCC18A44-0F8E-46BD-8E6A-7FD2D0B13C9D}">
      <dgm:prSet/>
      <dgm:spPr/>
      <dgm:t>
        <a:bodyPr/>
        <a:lstStyle/>
        <a:p>
          <a:endParaRPr lang="en-US"/>
        </a:p>
      </dgm:t>
    </dgm:pt>
    <dgm:pt modelId="{ACD1360E-675E-45A3-9E20-F72C76903829}">
      <dgm:prSet/>
      <dgm:spPr/>
      <dgm:t>
        <a:bodyPr/>
        <a:lstStyle/>
        <a:p>
          <a:r>
            <a:rPr lang="en-US" dirty="0"/>
            <a:t>Obtain the Centroid of the preprocessed image</a:t>
          </a:r>
        </a:p>
      </dgm:t>
    </dgm:pt>
    <dgm:pt modelId="{B5D83136-322A-41EE-B8F6-D4D00F00AF46}" type="parTrans" cxnId="{73FA2F41-6C46-4FC0-98D2-93248C0C7ED3}">
      <dgm:prSet/>
      <dgm:spPr/>
      <dgm:t>
        <a:bodyPr/>
        <a:lstStyle/>
        <a:p>
          <a:endParaRPr lang="en-US"/>
        </a:p>
      </dgm:t>
    </dgm:pt>
    <dgm:pt modelId="{AB17FEE1-9C87-4FC6-899B-0955164A87D5}" type="sibTrans" cxnId="{73FA2F41-6C46-4FC0-98D2-93248C0C7ED3}">
      <dgm:prSet/>
      <dgm:spPr/>
      <dgm:t>
        <a:bodyPr/>
        <a:lstStyle/>
        <a:p>
          <a:endParaRPr lang="en-US"/>
        </a:p>
      </dgm:t>
    </dgm:pt>
    <dgm:pt modelId="{806541F4-E303-4153-87E5-7C02340D0E75}">
      <dgm:prSet/>
      <dgm:spPr/>
      <dgm:t>
        <a:bodyPr/>
        <a:lstStyle/>
        <a:p>
          <a:r>
            <a:rPr lang="en-US" dirty="0"/>
            <a:t>Find</a:t>
          </a:r>
        </a:p>
      </dgm:t>
    </dgm:pt>
    <dgm:pt modelId="{5F414A36-3A4D-4AB0-85FC-183258005C3A}" type="parTrans" cxnId="{6077CE69-0A24-4190-9ED0-3203200FDD16}">
      <dgm:prSet/>
      <dgm:spPr/>
      <dgm:t>
        <a:bodyPr/>
        <a:lstStyle/>
        <a:p>
          <a:endParaRPr lang="en-US"/>
        </a:p>
      </dgm:t>
    </dgm:pt>
    <dgm:pt modelId="{99A297B0-F435-44D9-9BF1-A26C8C111931}" type="sibTrans" cxnId="{6077CE69-0A24-4190-9ED0-3203200FDD16}">
      <dgm:prSet/>
      <dgm:spPr/>
      <dgm:t>
        <a:bodyPr/>
        <a:lstStyle/>
        <a:p>
          <a:endParaRPr lang="en-US"/>
        </a:p>
      </dgm:t>
    </dgm:pt>
    <dgm:pt modelId="{08600FD8-47C4-48DE-AD60-35CC07E703E2}">
      <dgm:prSet/>
      <dgm:spPr/>
      <dgm:t>
        <a:bodyPr/>
        <a:lstStyle/>
        <a:p>
          <a:r>
            <a:rPr lang="en-US" dirty="0"/>
            <a:t>Find the Area and Perimeter</a:t>
          </a:r>
        </a:p>
      </dgm:t>
    </dgm:pt>
    <dgm:pt modelId="{13FAAE14-9AA2-4DE2-930B-BC11D2B90CD9}" type="parTrans" cxnId="{8E443137-EBCA-4956-80D1-62BFDD4812A7}">
      <dgm:prSet/>
      <dgm:spPr/>
      <dgm:t>
        <a:bodyPr/>
        <a:lstStyle/>
        <a:p>
          <a:endParaRPr lang="en-US"/>
        </a:p>
      </dgm:t>
    </dgm:pt>
    <dgm:pt modelId="{E2B191DE-6B13-4CB0-A6BF-C24A9499FC64}" type="sibTrans" cxnId="{8E443137-EBCA-4956-80D1-62BFDD4812A7}">
      <dgm:prSet/>
      <dgm:spPr/>
      <dgm:t>
        <a:bodyPr/>
        <a:lstStyle/>
        <a:p>
          <a:endParaRPr lang="en-US"/>
        </a:p>
      </dgm:t>
    </dgm:pt>
    <dgm:pt modelId="{FBCD1D69-8BDA-458E-B1B4-80AD58E5FADD}">
      <dgm:prSet/>
      <dgm:spPr/>
      <dgm:t>
        <a:bodyPr/>
        <a:lstStyle/>
        <a:p>
          <a:r>
            <a:rPr lang="en-US" dirty="0"/>
            <a:t>Compute</a:t>
          </a:r>
        </a:p>
      </dgm:t>
    </dgm:pt>
    <dgm:pt modelId="{F6CA2A7A-2ACA-4FF2-AA5C-6741F7CFCCD2}" type="parTrans" cxnId="{0FB2F533-377E-405B-A785-B5CC992DBB5B}">
      <dgm:prSet/>
      <dgm:spPr/>
      <dgm:t>
        <a:bodyPr/>
        <a:lstStyle/>
        <a:p>
          <a:endParaRPr lang="en-US"/>
        </a:p>
      </dgm:t>
    </dgm:pt>
    <dgm:pt modelId="{BE89AEF9-CA76-49E7-A6E9-B57099564B76}" type="sibTrans" cxnId="{0FB2F533-377E-405B-A785-B5CC992DBB5B}">
      <dgm:prSet/>
      <dgm:spPr/>
      <dgm:t>
        <a:bodyPr/>
        <a:lstStyle/>
        <a:p>
          <a:endParaRPr lang="en-US"/>
        </a:p>
      </dgm:t>
    </dgm:pt>
    <dgm:pt modelId="{40B24513-C891-4C7D-8819-A2282B37A1E1}">
      <dgm:prSet/>
      <dgm:spPr/>
      <dgm:t>
        <a:bodyPr/>
        <a:lstStyle/>
        <a:p>
          <a:r>
            <a:rPr lang="en-US" dirty="0"/>
            <a:t>Compute Roundness and Boundary</a:t>
          </a:r>
        </a:p>
      </dgm:t>
    </dgm:pt>
    <dgm:pt modelId="{022AEA59-83E5-4196-B266-63BC02742160}" type="parTrans" cxnId="{14B6F05A-7602-48F6-8FE0-0C2978173B68}">
      <dgm:prSet/>
      <dgm:spPr/>
      <dgm:t>
        <a:bodyPr/>
        <a:lstStyle/>
        <a:p>
          <a:endParaRPr lang="en-US"/>
        </a:p>
      </dgm:t>
    </dgm:pt>
    <dgm:pt modelId="{1A1AD774-00BB-417B-A55D-8E8AD9271F16}" type="sibTrans" cxnId="{14B6F05A-7602-48F6-8FE0-0C2978173B68}">
      <dgm:prSet/>
      <dgm:spPr/>
      <dgm:t>
        <a:bodyPr/>
        <a:lstStyle/>
        <a:p>
          <a:endParaRPr lang="en-US"/>
        </a:p>
      </dgm:t>
    </dgm:pt>
    <dgm:pt modelId="{FFBB6531-DB9E-48AB-A8AB-799AFB0CA2A3}">
      <dgm:prSet/>
      <dgm:spPr/>
      <dgm:t>
        <a:bodyPr/>
        <a:lstStyle/>
        <a:p>
          <a:r>
            <a:rPr lang="en-US" dirty="0"/>
            <a:t>Calculate</a:t>
          </a:r>
        </a:p>
      </dgm:t>
    </dgm:pt>
    <dgm:pt modelId="{D72AE0F0-47A3-477F-A8DC-A443DA532B34}" type="parTrans" cxnId="{C19536AE-C71C-4205-9C3D-07FE00A87BDE}">
      <dgm:prSet/>
      <dgm:spPr/>
      <dgm:t>
        <a:bodyPr/>
        <a:lstStyle/>
        <a:p>
          <a:endParaRPr lang="en-US"/>
        </a:p>
      </dgm:t>
    </dgm:pt>
    <dgm:pt modelId="{FF1B30B5-59B8-47F1-BC7C-D02432E626B6}" type="sibTrans" cxnId="{C19536AE-C71C-4205-9C3D-07FE00A87BDE}">
      <dgm:prSet/>
      <dgm:spPr/>
      <dgm:t>
        <a:bodyPr/>
        <a:lstStyle/>
        <a:p>
          <a:endParaRPr lang="en-US"/>
        </a:p>
      </dgm:t>
    </dgm:pt>
    <dgm:pt modelId="{1B90EFDD-8A9B-490F-923A-BD9AA693C72D}">
      <dgm:prSet/>
      <dgm:spPr/>
      <dgm:t>
        <a:bodyPr/>
        <a:lstStyle/>
        <a:p>
          <a:r>
            <a:rPr lang="en-US" dirty="0"/>
            <a:t>Calculate peak offset</a:t>
          </a:r>
        </a:p>
      </dgm:t>
    </dgm:pt>
    <dgm:pt modelId="{9FC2B020-17CF-475B-A462-13AC37432976}" type="parTrans" cxnId="{81976F83-3CD8-45F2-9FC1-F4820B4FB419}">
      <dgm:prSet/>
      <dgm:spPr/>
      <dgm:t>
        <a:bodyPr/>
        <a:lstStyle/>
        <a:p>
          <a:endParaRPr lang="en-US"/>
        </a:p>
      </dgm:t>
    </dgm:pt>
    <dgm:pt modelId="{EC9C7B39-C5CA-40E2-BDEC-6271E48B7686}" type="sibTrans" cxnId="{81976F83-3CD8-45F2-9FC1-F4820B4FB419}">
      <dgm:prSet/>
      <dgm:spPr/>
      <dgm:t>
        <a:bodyPr/>
        <a:lstStyle/>
        <a:p>
          <a:endParaRPr lang="en-US"/>
        </a:p>
      </dgm:t>
    </dgm:pt>
    <dgm:pt modelId="{3988F91A-32EF-4B3F-A68F-4FCBF1E6E180}">
      <dgm:prSet/>
      <dgm:spPr/>
      <dgm:t>
        <a:bodyPr/>
        <a:lstStyle/>
        <a:p>
          <a:r>
            <a:rPr lang="en-US" dirty="0"/>
            <a:t>Find</a:t>
          </a:r>
        </a:p>
      </dgm:t>
    </dgm:pt>
    <dgm:pt modelId="{56AC7995-7887-44C9-87CC-29EA5E183929}" type="parTrans" cxnId="{C4424A0D-4D6D-4F82-9846-C53EF4F329EC}">
      <dgm:prSet/>
      <dgm:spPr/>
      <dgm:t>
        <a:bodyPr/>
        <a:lstStyle/>
        <a:p>
          <a:endParaRPr lang="en-US"/>
        </a:p>
      </dgm:t>
    </dgm:pt>
    <dgm:pt modelId="{E3E51296-F2AD-4F68-A0D7-D7AEC9AD0D73}" type="sibTrans" cxnId="{C4424A0D-4D6D-4F82-9846-C53EF4F329EC}">
      <dgm:prSet/>
      <dgm:spPr/>
      <dgm:t>
        <a:bodyPr/>
        <a:lstStyle/>
        <a:p>
          <a:endParaRPr lang="en-US"/>
        </a:p>
      </dgm:t>
    </dgm:pt>
    <dgm:pt modelId="{7DD63061-DFD2-42E1-BE18-8BA5A3F56049}">
      <dgm:prSet/>
      <dgm:spPr/>
      <dgm:t>
        <a:bodyPr/>
        <a:lstStyle/>
        <a:p>
          <a:pPr rtl="0"/>
          <a:r>
            <a:rPr lang="en-US" dirty="0"/>
            <a:t>Find number of peaks</a:t>
          </a:r>
          <a:endParaRPr lang="en-US" dirty="0">
            <a:latin typeface="Grandview Display"/>
          </a:endParaRPr>
        </a:p>
      </dgm:t>
    </dgm:pt>
    <dgm:pt modelId="{1623030E-928C-4D81-AF4C-E9014F4E903B}" type="parTrans" cxnId="{2D32E9B1-92E7-41AC-ABD3-8B2BBDEFB655}">
      <dgm:prSet/>
      <dgm:spPr/>
      <dgm:t>
        <a:bodyPr/>
        <a:lstStyle/>
        <a:p>
          <a:endParaRPr lang="en-US"/>
        </a:p>
      </dgm:t>
    </dgm:pt>
    <dgm:pt modelId="{096E2E65-2B40-424C-9D31-50CD540E0F29}" type="sibTrans" cxnId="{2D32E9B1-92E7-41AC-ABD3-8B2BBDEFB655}">
      <dgm:prSet/>
      <dgm:spPr/>
      <dgm:t>
        <a:bodyPr/>
        <a:lstStyle/>
        <a:p>
          <a:endParaRPr lang="en-US"/>
        </a:p>
      </dgm:t>
    </dgm:pt>
    <dgm:pt modelId="{8B12700F-719F-435D-AACF-3331263FBC0E}">
      <dgm:prSet phldr="0"/>
      <dgm:spPr/>
      <dgm:t>
        <a:bodyPr/>
        <a:lstStyle/>
        <a:p>
          <a:pPr rtl="0"/>
          <a:r>
            <a:rPr lang="en-US" dirty="0"/>
            <a:t>Recognize the Gestures using the value of the Roundness and number of Peaks obtained</a:t>
          </a:r>
          <a:r>
            <a:rPr lang="en-US" dirty="0">
              <a:latin typeface="Grandview Display"/>
            </a:rPr>
            <a:t>           </a:t>
          </a:r>
          <a:endParaRPr lang="en-US" dirty="0"/>
        </a:p>
      </dgm:t>
    </dgm:pt>
    <dgm:pt modelId="{B1E99BB8-DF07-4746-860A-44D29A43B519}" type="parTrans" cxnId="{B301BE12-4C39-4942-91CA-3A68636E3D22}">
      <dgm:prSet/>
      <dgm:spPr/>
    </dgm:pt>
    <dgm:pt modelId="{C1057D12-9E24-49F2-A37B-7771055AD16E}" type="sibTrans" cxnId="{B301BE12-4C39-4942-91CA-3A68636E3D22}">
      <dgm:prSet/>
      <dgm:spPr/>
    </dgm:pt>
    <dgm:pt modelId="{3FE78899-D624-407F-8DC7-FFEABC3F595B}">
      <dgm:prSet phldr="0"/>
      <dgm:spPr/>
      <dgm:t>
        <a:bodyPr/>
        <a:lstStyle/>
        <a:p>
          <a:pPr rtl="0"/>
          <a:r>
            <a:rPr lang="en-US" dirty="0" err="1">
              <a:latin typeface="Grandview Display"/>
            </a:rPr>
            <a:t>Recognise</a:t>
          </a:r>
          <a:r>
            <a:rPr lang="en-US" dirty="0">
              <a:latin typeface="Grandview Display"/>
            </a:rPr>
            <a:t> </a:t>
          </a:r>
        </a:p>
      </dgm:t>
    </dgm:pt>
    <dgm:pt modelId="{6AA310F0-1978-4C7D-8604-AE226681B69D}" type="parTrans" cxnId="{62450EFF-B6A3-49BC-BA74-2C96FA7EF9D2}">
      <dgm:prSet/>
      <dgm:spPr/>
    </dgm:pt>
    <dgm:pt modelId="{3759FB29-EE37-453D-8885-4242CBFE75C3}" type="sibTrans" cxnId="{62450EFF-B6A3-49BC-BA74-2C96FA7EF9D2}">
      <dgm:prSet/>
      <dgm:spPr/>
    </dgm:pt>
    <dgm:pt modelId="{09AC9641-F7E5-4873-995F-476663466A18}">
      <dgm:prSet phldr="0"/>
      <dgm:spPr/>
      <dgm:t>
        <a:bodyPr/>
        <a:lstStyle/>
        <a:p>
          <a:r>
            <a:rPr lang="en-US" dirty="0">
              <a:latin typeface="Grandview Display"/>
            </a:rPr>
            <a:t>Obtain</a:t>
          </a:r>
          <a:endParaRPr lang="en-US" dirty="0"/>
        </a:p>
      </dgm:t>
    </dgm:pt>
    <dgm:pt modelId="{BB1A6CF5-746A-4351-BBBE-C4FEB2933436}" type="parTrans" cxnId="{9A090B83-54B4-4284-9AC3-27AB7C48AC59}">
      <dgm:prSet/>
      <dgm:spPr/>
    </dgm:pt>
    <dgm:pt modelId="{0E37C502-10E6-4A16-BE06-E2D3948932CB}" type="sibTrans" cxnId="{9A090B83-54B4-4284-9AC3-27AB7C48AC59}">
      <dgm:prSet/>
      <dgm:spPr/>
    </dgm:pt>
    <dgm:pt modelId="{5525BDCA-599C-40E9-9EDC-214DC43122C3}" type="pres">
      <dgm:prSet presAssocID="{02F64874-5503-4B77-A5EF-C372F8F2C0D6}" presName="linearFlow" presStyleCnt="0">
        <dgm:presLayoutVars>
          <dgm:dir/>
          <dgm:animLvl val="lvl"/>
          <dgm:resizeHandles val="exact"/>
        </dgm:presLayoutVars>
      </dgm:prSet>
      <dgm:spPr/>
    </dgm:pt>
    <dgm:pt modelId="{8FCC9AF8-5925-4DC4-863D-A73973932911}" type="pres">
      <dgm:prSet presAssocID="{B7C9D418-105D-4B3A-9279-CF1446251A74}" presName="composite" presStyleCnt="0"/>
      <dgm:spPr/>
    </dgm:pt>
    <dgm:pt modelId="{4A63547A-9023-4EB7-88B4-FA090C0B53D7}" type="pres">
      <dgm:prSet presAssocID="{B7C9D418-105D-4B3A-9279-CF1446251A74}" presName="parentText" presStyleLbl="alignNode1" presStyleIdx="0" presStyleCnt="7">
        <dgm:presLayoutVars>
          <dgm:chMax val="1"/>
          <dgm:bulletEnabled val="1"/>
        </dgm:presLayoutVars>
      </dgm:prSet>
      <dgm:spPr/>
    </dgm:pt>
    <dgm:pt modelId="{AD928A07-954B-429F-860A-71E82F209EEC}" type="pres">
      <dgm:prSet presAssocID="{B7C9D418-105D-4B3A-9279-CF1446251A74}" presName="descendantText" presStyleLbl="alignAcc1" presStyleIdx="0" presStyleCnt="7">
        <dgm:presLayoutVars>
          <dgm:bulletEnabled val="1"/>
        </dgm:presLayoutVars>
      </dgm:prSet>
      <dgm:spPr/>
    </dgm:pt>
    <dgm:pt modelId="{6DA6E05A-B672-456C-9031-E125FCBDB369}" type="pres">
      <dgm:prSet presAssocID="{8C25EAB6-A5A5-4735-B176-82CD98E59766}" presName="sp" presStyleCnt="0"/>
      <dgm:spPr/>
    </dgm:pt>
    <dgm:pt modelId="{AA0EAF5D-1ACA-4705-BA52-1FC3FB9B99EA}" type="pres">
      <dgm:prSet presAssocID="{09AC9641-F7E5-4873-995F-476663466A18}" presName="composite" presStyleCnt="0"/>
      <dgm:spPr/>
    </dgm:pt>
    <dgm:pt modelId="{50DE3B10-9430-4DD2-98E5-2DE866F7FBA6}" type="pres">
      <dgm:prSet presAssocID="{09AC9641-F7E5-4873-995F-476663466A18}" presName="parentText" presStyleLbl="alignNode1" presStyleIdx="1" presStyleCnt="7">
        <dgm:presLayoutVars>
          <dgm:chMax val="1"/>
          <dgm:bulletEnabled val="1"/>
        </dgm:presLayoutVars>
      </dgm:prSet>
      <dgm:spPr/>
    </dgm:pt>
    <dgm:pt modelId="{17E7284C-A861-4F11-A9B8-363A5BFAD3E2}" type="pres">
      <dgm:prSet presAssocID="{09AC9641-F7E5-4873-995F-476663466A18}" presName="descendantText" presStyleLbl="alignAcc1" presStyleIdx="1" presStyleCnt="7">
        <dgm:presLayoutVars>
          <dgm:bulletEnabled val="1"/>
        </dgm:presLayoutVars>
      </dgm:prSet>
      <dgm:spPr/>
    </dgm:pt>
    <dgm:pt modelId="{289BDEA8-3C0B-4D42-BC8C-C0364F840C78}" type="pres">
      <dgm:prSet presAssocID="{0E37C502-10E6-4A16-BE06-E2D3948932CB}" presName="sp" presStyleCnt="0"/>
      <dgm:spPr/>
    </dgm:pt>
    <dgm:pt modelId="{63E318C2-B7D9-4E12-8008-D60960339B61}" type="pres">
      <dgm:prSet presAssocID="{806541F4-E303-4153-87E5-7C02340D0E75}" presName="composite" presStyleCnt="0"/>
      <dgm:spPr/>
    </dgm:pt>
    <dgm:pt modelId="{35DC1291-9045-44BF-8E47-CFD8E46AC0F4}" type="pres">
      <dgm:prSet presAssocID="{806541F4-E303-4153-87E5-7C02340D0E75}" presName="parentText" presStyleLbl="alignNode1" presStyleIdx="2" presStyleCnt="7">
        <dgm:presLayoutVars>
          <dgm:chMax val="1"/>
          <dgm:bulletEnabled val="1"/>
        </dgm:presLayoutVars>
      </dgm:prSet>
      <dgm:spPr/>
    </dgm:pt>
    <dgm:pt modelId="{1A99D1EF-8CC4-4A6F-87EA-90F33C72A1EB}" type="pres">
      <dgm:prSet presAssocID="{806541F4-E303-4153-87E5-7C02340D0E75}" presName="descendantText" presStyleLbl="alignAcc1" presStyleIdx="2" presStyleCnt="7">
        <dgm:presLayoutVars>
          <dgm:bulletEnabled val="1"/>
        </dgm:presLayoutVars>
      </dgm:prSet>
      <dgm:spPr/>
    </dgm:pt>
    <dgm:pt modelId="{613F8AE8-03F7-4C32-9B46-8716505C297E}" type="pres">
      <dgm:prSet presAssocID="{99A297B0-F435-44D9-9BF1-A26C8C111931}" presName="sp" presStyleCnt="0"/>
      <dgm:spPr/>
    </dgm:pt>
    <dgm:pt modelId="{F51EDBE7-BBBA-4389-A071-60B6E4DBBFF9}" type="pres">
      <dgm:prSet presAssocID="{FBCD1D69-8BDA-458E-B1B4-80AD58E5FADD}" presName="composite" presStyleCnt="0"/>
      <dgm:spPr/>
    </dgm:pt>
    <dgm:pt modelId="{EE97AA44-7428-4D56-8F08-3375DAF426EE}" type="pres">
      <dgm:prSet presAssocID="{FBCD1D69-8BDA-458E-B1B4-80AD58E5FADD}" presName="parentText" presStyleLbl="alignNode1" presStyleIdx="3" presStyleCnt="7">
        <dgm:presLayoutVars>
          <dgm:chMax val="1"/>
          <dgm:bulletEnabled val="1"/>
        </dgm:presLayoutVars>
      </dgm:prSet>
      <dgm:spPr/>
    </dgm:pt>
    <dgm:pt modelId="{EFAA70B7-8E8F-4314-9745-51C237CD196B}" type="pres">
      <dgm:prSet presAssocID="{FBCD1D69-8BDA-458E-B1B4-80AD58E5FADD}" presName="descendantText" presStyleLbl="alignAcc1" presStyleIdx="3" presStyleCnt="7">
        <dgm:presLayoutVars>
          <dgm:bulletEnabled val="1"/>
        </dgm:presLayoutVars>
      </dgm:prSet>
      <dgm:spPr/>
    </dgm:pt>
    <dgm:pt modelId="{A930B9E4-DCE2-49B0-A69B-2455CC0FF208}" type="pres">
      <dgm:prSet presAssocID="{BE89AEF9-CA76-49E7-A6E9-B57099564B76}" presName="sp" presStyleCnt="0"/>
      <dgm:spPr/>
    </dgm:pt>
    <dgm:pt modelId="{6C001FE1-C873-47F0-BD47-808FE844A9AD}" type="pres">
      <dgm:prSet presAssocID="{FFBB6531-DB9E-48AB-A8AB-799AFB0CA2A3}" presName="composite" presStyleCnt="0"/>
      <dgm:spPr/>
    </dgm:pt>
    <dgm:pt modelId="{D02D1E6F-5E6A-40EC-A7B8-3A89E5CC7E73}" type="pres">
      <dgm:prSet presAssocID="{FFBB6531-DB9E-48AB-A8AB-799AFB0CA2A3}" presName="parentText" presStyleLbl="alignNode1" presStyleIdx="4" presStyleCnt="7">
        <dgm:presLayoutVars>
          <dgm:chMax val="1"/>
          <dgm:bulletEnabled val="1"/>
        </dgm:presLayoutVars>
      </dgm:prSet>
      <dgm:spPr/>
    </dgm:pt>
    <dgm:pt modelId="{914A6942-FE0C-4D96-A1A7-BFF4C8549803}" type="pres">
      <dgm:prSet presAssocID="{FFBB6531-DB9E-48AB-A8AB-799AFB0CA2A3}" presName="descendantText" presStyleLbl="alignAcc1" presStyleIdx="4" presStyleCnt="7">
        <dgm:presLayoutVars>
          <dgm:bulletEnabled val="1"/>
        </dgm:presLayoutVars>
      </dgm:prSet>
      <dgm:spPr/>
    </dgm:pt>
    <dgm:pt modelId="{B00085CD-5537-4DD6-8A31-B34B01E975E3}" type="pres">
      <dgm:prSet presAssocID="{FF1B30B5-59B8-47F1-BC7C-D02432E626B6}" presName="sp" presStyleCnt="0"/>
      <dgm:spPr/>
    </dgm:pt>
    <dgm:pt modelId="{3E07E69D-A3D0-4D5D-AFE4-8943F3525743}" type="pres">
      <dgm:prSet presAssocID="{3988F91A-32EF-4B3F-A68F-4FCBF1E6E180}" presName="composite" presStyleCnt="0"/>
      <dgm:spPr/>
    </dgm:pt>
    <dgm:pt modelId="{9D056CF4-9E51-45C2-AA69-B663538BA1A9}" type="pres">
      <dgm:prSet presAssocID="{3988F91A-32EF-4B3F-A68F-4FCBF1E6E180}" presName="parentText" presStyleLbl="alignNode1" presStyleIdx="5" presStyleCnt="7">
        <dgm:presLayoutVars>
          <dgm:chMax val="1"/>
          <dgm:bulletEnabled val="1"/>
        </dgm:presLayoutVars>
      </dgm:prSet>
      <dgm:spPr/>
    </dgm:pt>
    <dgm:pt modelId="{C47D1691-84FC-4A86-9061-20F48CB2B59E}" type="pres">
      <dgm:prSet presAssocID="{3988F91A-32EF-4B3F-A68F-4FCBF1E6E180}" presName="descendantText" presStyleLbl="alignAcc1" presStyleIdx="5" presStyleCnt="7">
        <dgm:presLayoutVars>
          <dgm:bulletEnabled val="1"/>
        </dgm:presLayoutVars>
      </dgm:prSet>
      <dgm:spPr/>
    </dgm:pt>
    <dgm:pt modelId="{95898E7B-5B72-4177-BEF9-E5E839086149}" type="pres">
      <dgm:prSet presAssocID="{E3E51296-F2AD-4F68-A0D7-D7AEC9AD0D73}" presName="sp" presStyleCnt="0"/>
      <dgm:spPr/>
    </dgm:pt>
    <dgm:pt modelId="{FD90FC13-CDC8-4D09-8627-59BCAC96A156}" type="pres">
      <dgm:prSet presAssocID="{3FE78899-D624-407F-8DC7-FFEABC3F595B}" presName="composite" presStyleCnt="0"/>
      <dgm:spPr/>
    </dgm:pt>
    <dgm:pt modelId="{B5BE71D1-B01E-4CB0-A47E-4E13D5E2B08B}" type="pres">
      <dgm:prSet presAssocID="{3FE78899-D624-407F-8DC7-FFEABC3F595B}" presName="parentText" presStyleLbl="alignNode1" presStyleIdx="6" presStyleCnt="7">
        <dgm:presLayoutVars>
          <dgm:chMax val="1"/>
          <dgm:bulletEnabled val="1"/>
        </dgm:presLayoutVars>
      </dgm:prSet>
      <dgm:spPr/>
    </dgm:pt>
    <dgm:pt modelId="{62195498-2852-428B-80B2-B834D27B45C6}" type="pres">
      <dgm:prSet presAssocID="{3FE78899-D624-407F-8DC7-FFEABC3F595B}" presName="descendantText" presStyleLbl="alignAcc1" presStyleIdx="6" presStyleCnt="7">
        <dgm:presLayoutVars>
          <dgm:bulletEnabled val="1"/>
        </dgm:presLayoutVars>
      </dgm:prSet>
      <dgm:spPr/>
    </dgm:pt>
  </dgm:ptLst>
  <dgm:cxnLst>
    <dgm:cxn modelId="{C4424A0D-4D6D-4F82-9846-C53EF4F329EC}" srcId="{02F64874-5503-4B77-A5EF-C372F8F2C0D6}" destId="{3988F91A-32EF-4B3F-A68F-4FCBF1E6E180}" srcOrd="5" destOrd="0" parTransId="{56AC7995-7887-44C9-87CC-29EA5E183929}" sibTransId="{E3E51296-F2AD-4F68-A0D7-D7AEC9AD0D73}"/>
    <dgm:cxn modelId="{B301BE12-4C39-4942-91CA-3A68636E3D22}" srcId="{3FE78899-D624-407F-8DC7-FFEABC3F595B}" destId="{8B12700F-719F-435D-AACF-3331263FBC0E}" srcOrd="0" destOrd="0" parTransId="{B1E99BB8-DF07-4746-860A-44D29A43B519}" sibTransId="{C1057D12-9E24-49F2-A37B-7771055AD16E}"/>
    <dgm:cxn modelId="{8DA87626-99A3-408C-9EA7-5FE3EF6A85C9}" type="presOf" srcId="{FFBB6531-DB9E-48AB-A8AB-799AFB0CA2A3}" destId="{D02D1E6F-5E6A-40EC-A7B8-3A89E5CC7E73}" srcOrd="0" destOrd="0" presId="urn:microsoft.com/office/officeart/2005/8/layout/chevron2"/>
    <dgm:cxn modelId="{DDA4742A-24E5-422C-8C85-A3BC30BE4D2D}" type="presOf" srcId="{E1E3BB42-F593-40C8-9105-A8297ECE6D9E}" destId="{AD928A07-954B-429F-860A-71E82F209EEC}" srcOrd="0" destOrd="0" presId="urn:microsoft.com/office/officeart/2005/8/layout/chevron2"/>
    <dgm:cxn modelId="{3A203A2E-CD5E-481F-8739-6BD8CEF995A5}" type="presOf" srcId="{ACD1360E-675E-45A3-9E20-F72C76903829}" destId="{17E7284C-A861-4F11-A9B8-363A5BFAD3E2}" srcOrd="0" destOrd="0" presId="urn:microsoft.com/office/officeart/2005/8/layout/chevron2"/>
    <dgm:cxn modelId="{0FB2F533-377E-405B-A785-B5CC992DBB5B}" srcId="{02F64874-5503-4B77-A5EF-C372F8F2C0D6}" destId="{FBCD1D69-8BDA-458E-B1B4-80AD58E5FADD}" srcOrd="3" destOrd="0" parTransId="{F6CA2A7A-2ACA-4FF2-AA5C-6741F7CFCCD2}" sibTransId="{BE89AEF9-CA76-49E7-A6E9-B57099564B76}"/>
    <dgm:cxn modelId="{8E443137-EBCA-4956-80D1-62BFDD4812A7}" srcId="{806541F4-E303-4153-87E5-7C02340D0E75}" destId="{08600FD8-47C4-48DE-AD60-35CC07E703E2}" srcOrd="0" destOrd="0" parTransId="{13FAAE14-9AA2-4DE2-930B-BC11D2B90CD9}" sibTransId="{E2B191DE-6B13-4CB0-A6BF-C24A9499FC64}"/>
    <dgm:cxn modelId="{73FA2F41-6C46-4FC0-98D2-93248C0C7ED3}" srcId="{09AC9641-F7E5-4873-995F-476663466A18}" destId="{ACD1360E-675E-45A3-9E20-F72C76903829}" srcOrd="0" destOrd="0" parTransId="{B5D83136-322A-41EE-B8F6-D4D00F00AF46}" sibTransId="{AB17FEE1-9C87-4FC6-899B-0955164A87D5}"/>
    <dgm:cxn modelId="{BCC18A44-0F8E-46BD-8E6A-7FD2D0B13C9D}" srcId="{B7C9D418-105D-4B3A-9279-CF1446251A74}" destId="{E1E3BB42-F593-40C8-9105-A8297ECE6D9E}" srcOrd="0" destOrd="0" parTransId="{D18A1932-3886-4982-BA0F-E06D04BE2B26}" sibTransId="{A83D61A8-13E8-4C67-81F0-7784893BD08B}"/>
    <dgm:cxn modelId="{3D3E0E48-EDD4-421E-93BF-9AEEB6DFC862}" type="presOf" srcId="{02F64874-5503-4B77-A5EF-C372F8F2C0D6}" destId="{5525BDCA-599C-40E9-9EDC-214DC43122C3}" srcOrd="0" destOrd="0" presId="urn:microsoft.com/office/officeart/2005/8/layout/chevron2"/>
    <dgm:cxn modelId="{6077CE69-0A24-4190-9ED0-3203200FDD16}" srcId="{02F64874-5503-4B77-A5EF-C372F8F2C0D6}" destId="{806541F4-E303-4153-87E5-7C02340D0E75}" srcOrd="2" destOrd="0" parTransId="{5F414A36-3A4D-4AB0-85FC-183258005C3A}" sibTransId="{99A297B0-F435-44D9-9BF1-A26C8C111931}"/>
    <dgm:cxn modelId="{5B120A6C-F061-412E-8594-4DF9B11DFA3B}" type="presOf" srcId="{40B24513-C891-4C7D-8819-A2282B37A1E1}" destId="{EFAA70B7-8E8F-4314-9745-51C237CD196B}" srcOrd="0" destOrd="0" presId="urn:microsoft.com/office/officeart/2005/8/layout/chevron2"/>
    <dgm:cxn modelId="{CEE08C6F-CE06-4C00-86C5-24A2EFC50B85}" type="presOf" srcId="{7DD63061-DFD2-42E1-BE18-8BA5A3F56049}" destId="{C47D1691-84FC-4A86-9061-20F48CB2B59E}" srcOrd="0" destOrd="0" presId="urn:microsoft.com/office/officeart/2005/8/layout/chevron2"/>
    <dgm:cxn modelId="{6945C573-5E10-4B11-8FB2-6F6C8FD8E110}" type="presOf" srcId="{FBCD1D69-8BDA-458E-B1B4-80AD58E5FADD}" destId="{EE97AA44-7428-4D56-8F08-3375DAF426EE}" srcOrd="0" destOrd="0" presId="urn:microsoft.com/office/officeart/2005/8/layout/chevron2"/>
    <dgm:cxn modelId="{3D116078-D7C4-4ED0-8093-F8C18A9F593C}" type="presOf" srcId="{3FE78899-D624-407F-8DC7-FFEABC3F595B}" destId="{B5BE71D1-B01E-4CB0-A47E-4E13D5E2B08B}" srcOrd="0" destOrd="0" presId="urn:microsoft.com/office/officeart/2005/8/layout/chevron2"/>
    <dgm:cxn modelId="{14B6F05A-7602-48F6-8FE0-0C2978173B68}" srcId="{FBCD1D69-8BDA-458E-B1B4-80AD58E5FADD}" destId="{40B24513-C891-4C7D-8819-A2282B37A1E1}" srcOrd="0" destOrd="0" parTransId="{022AEA59-83E5-4196-B266-63BC02742160}" sibTransId="{1A1AD774-00BB-417B-A55D-8E8AD9271F16}"/>
    <dgm:cxn modelId="{A5E5BF81-8E5B-4E51-B97A-1DF5AEB21432}" type="presOf" srcId="{1B90EFDD-8A9B-490F-923A-BD9AA693C72D}" destId="{914A6942-FE0C-4D96-A1A7-BFF4C8549803}" srcOrd="0" destOrd="0" presId="urn:microsoft.com/office/officeart/2005/8/layout/chevron2"/>
    <dgm:cxn modelId="{9A090B83-54B4-4284-9AC3-27AB7C48AC59}" srcId="{02F64874-5503-4B77-A5EF-C372F8F2C0D6}" destId="{09AC9641-F7E5-4873-995F-476663466A18}" srcOrd="1" destOrd="0" parTransId="{BB1A6CF5-746A-4351-BBBE-C4FEB2933436}" sibTransId="{0E37C502-10E6-4A16-BE06-E2D3948932CB}"/>
    <dgm:cxn modelId="{81976F83-3CD8-45F2-9FC1-F4820B4FB419}" srcId="{FFBB6531-DB9E-48AB-A8AB-799AFB0CA2A3}" destId="{1B90EFDD-8A9B-490F-923A-BD9AA693C72D}" srcOrd="0" destOrd="0" parTransId="{9FC2B020-17CF-475B-A462-13AC37432976}" sibTransId="{EC9C7B39-C5CA-40E2-BDEC-6271E48B7686}"/>
    <dgm:cxn modelId="{191F0A8C-540B-4406-92B0-ED96AC3CA630}" type="presOf" srcId="{3988F91A-32EF-4B3F-A68F-4FCBF1E6E180}" destId="{9D056CF4-9E51-45C2-AA69-B663538BA1A9}" srcOrd="0" destOrd="0" presId="urn:microsoft.com/office/officeart/2005/8/layout/chevron2"/>
    <dgm:cxn modelId="{F7E295AC-DBD8-41AE-A112-4A363A40355A}" type="presOf" srcId="{08600FD8-47C4-48DE-AD60-35CC07E703E2}" destId="{1A99D1EF-8CC4-4A6F-87EA-90F33C72A1EB}" srcOrd="0" destOrd="0" presId="urn:microsoft.com/office/officeart/2005/8/layout/chevron2"/>
    <dgm:cxn modelId="{C19536AE-C71C-4205-9C3D-07FE00A87BDE}" srcId="{02F64874-5503-4B77-A5EF-C372F8F2C0D6}" destId="{FFBB6531-DB9E-48AB-A8AB-799AFB0CA2A3}" srcOrd="4" destOrd="0" parTransId="{D72AE0F0-47A3-477F-A8DC-A443DA532B34}" sibTransId="{FF1B30B5-59B8-47F1-BC7C-D02432E626B6}"/>
    <dgm:cxn modelId="{72F018AF-BA32-4B16-8F2E-C6CD44FDF6BA}" type="presOf" srcId="{806541F4-E303-4153-87E5-7C02340D0E75}" destId="{35DC1291-9045-44BF-8E47-CFD8E46AC0F4}" srcOrd="0" destOrd="0" presId="urn:microsoft.com/office/officeart/2005/8/layout/chevron2"/>
    <dgm:cxn modelId="{2D32E9B1-92E7-41AC-ABD3-8B2BBDEFB655}" srcId="{3988F91A-32EF-4B3F-A68F-4FCBF1E6E180}" destId="{7DD63061-DFD2-42E1-BE18-8BA5A3F56049}" srcOrd="0" destOrd="0" parTransId="{1623030E-928C-4D81-AF4C-E9014F4E903B}" sibTransId="{096E2E65-2B40-424C-9D31-50CD540E0F29}"/>
    <dgm:cxn modelId="{8C012FC2-E971-40DC-9EFD-A794CB48C214}" type="presOf" srcId="{B7C9D418-105D-4B3A-9279-CF1446251A74}" destId="{4A63547A-9023-4EB7-88B4-FA090C0B53D7}" srcOrd="0" destOrd="0" presId="urn:microsoft.com/office/officeart/2005/8/layout/chevron2"/>
    <dgm:cxn modelId="{69AEE1CC-4618-47E5-B082-126F755F311E}" srcId="{02F64874-5503-4B77-A5EF-C372F8F2C0D6}" destId="{B7C9D418-105D-4B3A-9279-CF1446251A74}" srcOrd="0" destOrd="0" parTransId="{693C2672-6443-4C48-88B5-EAEEB607718C}" sibTransId="{8C25EAB6-A5A5-4735-B176-82CD98E59766}"/>
    <dgm:cxn modelId="{BDB6F5CF-C199-4798-B41D-4C5E5264A7C5}" type="presOf" srcId="{09AC9641-F7E5-4873-995F-476663466A18}" destId="{50DE3B10-9430-4DD2-98E5-2DE866F7FBA6}" srcOrd="0" destOrd="0" presId="urn:microsoft.com/office/officeart/2005/8/layout/chevron2"/>
    <dgm:cxn modelId="{0C7CF8FE-0501-42BC-A0BD-FA5557237305}" type="presOf" srcId="{8B12700F-719F-435D-AACF-3331263FBC0E}" destId="{62195498-2852-428B-80B2-B834D27B45C6}" srcOrd="0" destOrd="0" presId="urn:microsoft.com/office/officeart/2005/8/layout/chevron2"/>
    <dgm:cxn modelId="{62450EFF-B6A3-49BC-BA74-2C96FA7EF9D2}" srcId="{02F64874-5503-4B77-A5EF-C372F8F2C0D6}" destId="{3FE78899-D624-407F-8DC7-FFEABC3F595B}" srcOrd="6" destOrd="0" parTransId="{6AA310F0-1978-4C7D-8604-AE226681B69D}" sibTransId="{3759FB29-EE37-453D-8885-4242CBFE75C3}"/>
    <dgm:cxn modelId="{E55EC811-3852-453A-A3C2-438694F19001}" type="presParOf" srcId="{5525BDCA-599C-40E9-9EDC-214DC43122C3}" destId="{8FCC9AF8-5925-4DC4-863D-A73973932911}" srcOrd="0" destOrd="0" presId="urn:microsoft.com/office/officeart/2005/8/layout/chevron2"/>
    <dgm:cxn modelId="{C5029193-DF47-4ED6-9B39-4A8070E6269F}" type="presParOf" srcId="{8FCC9AF8-5925-4DC4-863D-A73973932911}" destId="{4A63547A-9023-4EB7-88B4-FA090C0B53D7}" srcOrd="0" destOrd="0" presId="urn:microsoft.com/office/officeart/2005/8/layout/chevron2"/>
    <dgm:cxn modelId="{13B1E8B4-351F-40C3-ACBB-8A22DA8B1E51}" type="presParOf" srcId="{8FCC9AF8-5925-4DC4-863D-A73973932911}" destId="{AD928A07-954B-429F-860A-71E82F209EEC}" srcOrd="1" destOrd="0" presId="urn:microsoft.com/office/officeart/2005/8/layout/chevron2"/>
    <dgm:cxn modelId="{8BA9CDF7-8D38-4092-9CB2-EA69065DED4B}" type="presParOf" srcId="{5525BDCA-599C-40E9-9EDC-214DC43122C3}" destId="{6DA6E05A-B672-456C-9031-E125FCBDB369}" srcOrd="1" destOrd="0" presId="urn:microsoft.com/office/officeart/2005/8/layout/chevron2"/>
    <dgm:cxn modelId="{0325BADC-42F9-4B67-A07F-EC43066181D7}" type="presParOf" srcId="{5525BDCA-599C-40E9-9EDC-214DC43122C3}" destId="{AA0EAF5D-1ACA-4705-BA52-1FC3FB9B99EA}" srcOrd="2" destOrd="0" presId="urn:microsoft.com/office/officeart/2005/8/layout/chevron2"/>
    <dgm:cxn modelId="{CD78719D-C718-41C2-9186-D8958485ACF2}" type="presParOf" srcId="{AA0EAF5D-1ACA-4705-BA52-1FC3FB9B99EA}" destId="{50DE3B10-9430-4DD2-98E5-2DE866F7FBA6}" srcOrd="0" destOrd="0" presId="urn:microsoft.com/office/officeart/2005/8/layout/chevron2"/>
    <dgm:cxn modelId="{53C75322-C89F-4FCC-8960-64A81B23795B}" type="presParOf" srcId="{AA0EAF5D-1ACA-4705-BA52-1FC3FB9B99EA}" destId="{17E7284C-A861-4F11-A9B8-363A5BFAD3E2}" srcOrd="1" destOrd="0" presId="urn:microsoft.com/office/officeart/2005/8/layout/chevron2"/>
    <dgm:cxn modelId="{DB7C4879-5189-4C7C-8A9B-FA6CA8B76C16}" type="presParOf" srcId="{5525BDCA-599C-40E9-9EDC-214DC43122C3}" destId="{289BDEA8-3C0B-4D42-BC8C-C0364F840C78}" srcOrd="3" destOrd="0" presId="urn:microsoft.com/office/officeart/2005/8/layout/chevron2"/>
    <dgm:cxn modelId="{48907AC2-14FC-4D5A-9CD8-3B8F81E20075}" type="presParOf" srcId="{5525BDCA-599C-40E9-9EDC-214DC43122C3}" destId="{63E318C2-B7D9-4E12-8008-D60960339B61}" srcOrd="4" destOrd="0" presId="urn:microsoft.com/office/officeart/2005/8/layout/chevron2"/>
    <dgm:cxn modelId="{5E201A76-5077-4712-80EF-D4BDBABDF3BF}" type="presParOf" srcId="{63E318C2-B7D9-4E12-8008-D60960339B61}" destId="{35DC1291-9045-44BF-8E47-CFD8E46AC0F4}" srcOrd="0" destOrd="0" presId="urn:microsoft.com/office/officeart/2005/8/layout/chevron2"/>
    <dgm:cxn modelId="{4F05BD47-43C7-4AF7-9A9F-98FD3B253DE5}" type="presParOf" srcId="{63E318C2-B7D9-4E12-8008-D60960339B61}" destId="{1A99D1EF-8CC4-4A6F-87EA-90F33C72A1EB}" srcOrd="1" destOrd="0" presId="urn:microsoft.com/office/officeart/2005/8/layout/chevron2"/>
    <dgm:cxn modelId="{1581B9D1-5422-415C-9579-E54161730A9B}" type="presParOf" srcId="{5525BDCA-599C-40E9-9EDC-214DC43122C3}" destId="{613F8AE8-03F7-4C32-9B46-8716505C297E}" srcOrd="5" destOrd="0" presId="urn:microsoft.com/office/officeart/2005/8/layout/chevron2"/>
    <dgm:cxn modelId="{ECFF913B-F1FF-4EEE-876B-4F8CE287E26F}" type="presParOf" srcId="{5525BDCA-599C-40E9-9EDC-214DC43122C3}" destId="{F51EDBE7-BBBA-4389-A071-60B6E4DBBFF9}" srcOrd="6" destOrd="0" presId="urn:microsoft.com/office/officeart/2005/8/layout/chevron2"/>
    <dgm:cxn modelId="{6D7B2DCF-9430-49C6-867F-369A8A3F472B}" type="presParOf" srcId="{F51EDBE7-BBBA-4389-A071-60B6E4DBBFF9}" destId="{EE97AA44-7428-4D56-8F08-3375DAF426EE}" srcOrd="0" destOrd="0" presId="urn:microsoft.com/office/officeart/2005/8/layout/chevron2"/>
    <dgm:cxn modelId="{5345E748-DCC7-44FF-B983-34A0F8B5186A}" type="presParOf" srcId="{F51EDBE7-BBBA-4389-A071-60B6E4DBBFF9}" destId="{EFAA70B7-8E8F-4314-9745-51C237CD196B}" srcOrd="1" destOrd="0" presId="urn:microsoft.com/office/officeart/2005/8/layout/chevron2"/>
    <dgm:cxn modelId="{5ED8F623-9EF4-4EFE-B967-B9F2EFA15E24}" type="presParOf" srcId="{5525BDCA-599C-40E9-9EDC-214DC43122C3}" destId="{A930B9E4-DCE2-49B0-A69B-2455CC0FF208}" srcOrd="7" destOrd="0" presId="urn:microsoft.com/office/officeart/2005/8/layout/chevron2"/>
    <dgm:cxn modelId="{3FE5FA6A-95F7-4CC1-9713-274321F2DF38}" type="presParOf" srcId="{5525BDCA-599C-40E9-9EDC-214DC43122C3}" destId="{6C001FE1-C873-47F0-BD47-808FE844A9AD}" srcOrd="8" destOrd="0" presId="urn:microsoft.com/office/officeart/2005/8/layout/chevron2"/>
    <dgm:cxn modelId="{7B0BAAAB-EEA1-459B-AF07-8EB3115E0125}" type="presParOf" srcId="{6C001FE1-C873-47F0-BD47-808FE844A9AD}" destId="{D02D1E6F-5E6A-40EC-A7B8-3A89E5CC7E73}" srcOrd="0" destOrd="0" presId="urn:microsoft.com/office/officeart/2005/8/layout/chevron2"/>
    <dgm:cxn modelId="{D75389C0-587C-4711-BCF3-0641BC3673E1}" type="presParOf" srcId="{6C001FE1-C873-47F0-BD47-808FE844A9AD}" destId="{914A6942-FE0C-4D96-A1A7-BFF4C8549803}" srcOrd="1" destOrd="0" presId="urn:microsoft.com/office/officeart/2005/8/layout/chevron2"/>
    <dgm:cxn modelId="{479D14D2-BEB8-455B-B634-617FC577E7DE}" type="presParOf" srcId="{5525BDCA-599C-40E9-9EDC-214DC43122C3}" destId="{B00085CD-5537-4DD6-8A31-B34B01E975E3}" srcOrd="9" destOrd="0" presId="urn:microsoft.com/office/officeart/2005/8/layout/chevron2"/>
    <dgm:cxn modelId="{3D1B2CAE-DC8D-4BD0-A142-40435AFCC709}" type="presParOf" srcId="{5525BDCA-599C-40E9-9EDC-214DC43122C3}" destId="{3E07E69D-A3D0-4D5D-AFE4-8943F3525743}" srcOrd="10" destOrd="0" presId="urn:microsoft.com/office/officeart/2005/8/layout/chevron2"/>
    <dgm:cxn modelId="{943929A2-7183-4438-BAAE-6147744E4F84}" type="presParOf" srcId="{3E07E69D-A3D0-4D5D-AFE4-8943F3525743}" destId="{9D056CF4-9E51-45C2-AA69-B663538BA1A9}" srcOrd="0" destOrd="0" presId="urn:microsoft.com/office/officeart/2005/8/layout/chevron2"/>
    <dgm:cxn modelId="{313465DF-2043-4305-8A65-0859033EBF05}" type="presParOf" srcId="{3E07E69D-A3D0-4D5D-AFE4-8943F3525743}" destId="{C47D1691-84FC-4A86-9061-20F48CB2B59E}" srcOrd="1" destOrd="0" presId="urn:microsoft.com/office/officeart/2005/8/layout/chevron2"/>
    <dgm:cxn modelId="{4EBF1CED-D483-482A-92C8-A0838206E416}" type="presParOf" srcId="{5525BDCA-599C-40E9-9EDC-214DC43122C3}" destId="{95898E7B-5B72-4177-BEF9-E5E839086149}" srcOrd="11" destOrd="0" presId="urn:microsoft.com/office/officeart/2005/8/layout/chevron2"/>
    <dgm:cxn modelId="{69CBD71B-0D58-4772-AAF8-0DCA881BF8C2}" type="presParOf" srcId="{5525BDCA-599C-40E9-9EDC-214DC43122C3}" destId="{FD90FC13-CDC8-4D09-8627-59BCAC96A156}" srcOrd="12" destOrd="0" presId="urn:microsoft.com/office/officeart/2005/8/layout/chevron2"/>
    <dgm:cxn modelId="{1E6E32AC-9177-4349-AC7D-04AE28C3B6B8}" type="presParOf" srcId="{FD90FC13-CDC8-4D09-8627-59BCAC96A156}" destId="{B5BE71D1-B01E-4CB0-A47E-4E13D5E2B08B}" srcOrd="0" destOrd="0" presId="urn:microsoft.com/office/officeart/2005/8/layout/chevron2"/>
    <dgm:cxn modelId="{98B70BAE-503F-478D-A3F4-7C88F075CE30}" type="presParOf" srcId="{FD90FC13-CDC8-4D09-8627-59BCAC96A156}" destId="{62195498-2852-428B-80B2-B834D27B45C6}"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A79F08-59A6-404E-A048-1B97B3BC7A2B}">
      <dsp:nvSpPr>
        <dsp:cNvPr id="0" name=""/>
        <dsp:cNvSpPr/>
      </dsp:nvSpPr>
      <dsp:spPr>
        <a:xfrm>
          <a:off x="0" y="4339012"/>
          <a:ext cx="690529" cy="569492"/>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110" tIns="92456" rIns="49110" bIns="92456" numCol="1" spcCol="1270" anchor="ctr" anchorCtr="0">
          <a:noAutofit/>
        </a:bodyPr>
        <a:lstStyle/>
        <a:p>
          <a:pPr marL="0" lvl="0" indent="0" algn="ctr" defTabSz="577850">
            <a:lnSpc>
              <a:spcPct val="90000"/>
            </a:lnSpc>
            <a:spcBef>
              <a:spcPct val="0"/>
            </a:spcBef>
            <a:spcAft>
              <a:spcPct val="35000"/>
            </a:spcAft>
            <a:buNone/>
          </a:pPr>
          <a:r>
            <a:rPr lang="en-US" sz="1300" kern="1200" dirty="0"/>
            <a:t>Find</a:t>
          </a:r>
        </a:p>
      </dsp:txBody>
      <dsp:txXfrm>
        <a:off x="0" y="4339012"/>
        <a:ext cx="690529" cy="569492"/>
      </dsp:txXfrm>
    </dsp:sp>
    <dsp:sp modelId="{D99F1A0F-06E0-40CA-99A5-2B817935D722}">
      <dsp:nvSpPr>
        <dsp:cNvPr id="0" name=""/>
        <dsp:cNvSpPr/>
      </dsp:nvSpPr>
      <dsp:spPr>
        <a:xfrm>
          <a:off x="690529" y="4339012"/>
          <a:ext cx="2071589" cy="569492"/>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2022" tIns="139700" rIns="42022" bIns="139700" numCol="1" spcCol="1270" anchor="ctr" anchorCtr="0">
          <a:noAutofit/>
        </a:bodyPr>
        <a:lstStyle/>
        <a:p>
          <a:pPr marL="0" lvl="0" indent="0" algn="l" defTabSz="488950">
            <a:lnSpc>
              <a:spcPct val="90000"/>
            </a:lnSpc>
            <a:spcBef>
              <a:spcPct val="0"/>
            </a:spcBef>
            <a:spcAft>
              <a:spcPct val="35000"/>
            </a:spcAft>
            <a:buNone/>
          </a:pPr>
          <a:r>
            <a:rPr lang="en-US" sz="1100" kern="1200" dirty="0"/>
            <a:t>Find the Gray threshold value using Otsu’s method</a:t>
          </a:r>
        </a:p>
      </dsp:txBody>
      <dsp:txXfrm>
        <a:off x="690529" y="4339012"/>
        <a:ext cx="2071589" cy="569492"/>
      </dsp:txXfrm>
    </dsp:sp>
    <dsp:sp modelId="{87F6EC6D-927D-4989-BDE7-F37E312AAECD}">
      <dsp:nvSpPr>
        <dsp:cNvPr id="0" name=""/>
        <dsp:cNvSpPr/>
      </dsp:nvSpPr>
      <dsp:spPr>
        <a:xfrm rot="10800000">
          <a:off x="0" y="3471674"/>
          <a:ext cx="690529" cy="875880"/>
        </a:xfrm>
        <a:prstGeom prst="upArrowCallout">
          <a:avLst>
            <a:gd name="adj1" fmla="val 5000"/>
            <a:gd name="adj2" fmla="val 10000"/>
            <a:gd name="adj3" fmla="val 15000"/>
            <a:gd name="adj4" fmla="val 64977"/>
          </a:avLst>
        </a:prstGeom>
        <a:solidFill>
          <a:schemeClr val="accent4">
            <a:hueOff val="-298761"/>
            <a:satOff val="-2093"/>
            <a:lumOff val="431"/>
            <a:alphaOff val="0"/>
          </a:schemeClr>
        </a:solidFill>
        <a:ln w="12700" cap="flat" cmpd="sng" algn="ctr">
          <a:solidFill>
            <a:schemeClr val="accent4">
              <a:hueOff val="-298761"/>
              <a:satOff val="-2093"/>
              <a:lumOff val="43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110" tIns="92456" rIns="49110" bIns="92456" numCol="1" spcCol="1270" anchor="ctr" anchorCtr="0">
          <a:noAutofit/>
        </a:bodyPr>
        <a:lstStyle/>
        <a:p>
          <a:pPr marL="0" lvl="0" indent="0" algn="ctr" defTabSz="577850">
            <a:lnSpc>
              <a:spcPct val="90000"/>
            </a:lnSpc>
            <a:spcBef>
              <a:spcPct val="0"/>
            </a:spcBef>
            <a:spcAft>
              <a:spcPct val="35000"/>
            </a:spcAft>
            <a:buNone/>
          </a:pPr>
          <a:r>
            <a:rPr lang="en-US" sz="1300" kern="1200" dirty="0"/>
            <a:t>Convert</a:t>
          </a:r>
        </a:p>
      </dsp:txBody>
      <dsp:txXfrm rot="-10800000">
        <a:off x="0" y="3471674"/>
        <a:ext cx="690529" cy="569322"/>
      </dsp:txXfrm>
    </dsp:sp>
    <dsp:sp modelId="{C6ADD09F-8119-4D23-A5DB-416991BF6B62}">
      <dsp:nvSpPr>
        <dsp:cNvPr id="0" name=""/>
        <dsp:cNvSpPr/>
      </dsp:nvSpPr>
      <dsp:spPr>
        <a:xfrm>
          <a:off x="690529" y="3471674"/>
          <a:ext cx="2071589" cy="569322"/>
        </a:xfrm>
        <a:prstGeom prst="rect">
          <a:avLst/>
        </a:prstGeom>
        <a:solidFill>
          <a:schemeClr val="accent4">
            <a:tint val="40000"/>
            <a:alpha val="90000"/>
            <a:hueOff val="-393799"/>
            <a:satOff val="-550"/>
            <a:lumOff val="-17"/>
            <a:alphaOff val="0"/>
          </a:schemeClr>
        </a:solidFill>
        <a:ln w="12700" cap="flat" cmpd="sng" algn="ctr">
          <a:solidFill>
            <a:schemeClr val="accent4">
              <a:tint val="40000"/>
              <a:alpha val="90000"/>
              <a:hueOff val="-393799"/>
              <a:satOff val="-550"/>
              <a:lumOff val="-1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2022" tIns="139700" rIns="42022" bIns="139700" numCol="1" spcCol="1270" anchor="ctr" anchorCtr="0">
          <a:noAutofit/>
        </a:bodyPr>
        <a:lstStyle/>
        <a:p>
          <a:pPr marL="0" lvl="0" indent="0" algn="l" defTabSz="488950">
            <a:lnSpc>
              <a:spcPct val="90000"/>
            </a:lnSpc>
            <a:spcBef>
              <a:spcPct val="0"/>
            </a:spcBef>
            <a:spcAft>
              <a:spcPct val="35000"/>
            </a:spcAft>
            <a:buNone/>
          </a:pPr>
          <a:r>
            <a:rPr lang="en-US" sz="1100" kern="1200" dirty="0"/>
            <a:t>Convert to binary</a:t>
          </a:r>
        </a:p>
      </dsp:txBody>
      <dsp:txXfrm>
        <a:off x="690529" y="3471674"/>
        <a:ext cx="2071589" cy="569322"/>
      </dsp:txXfrm>
    </dsp:sp>
    <dsp:sp modelId="{EC6D92CA-E7EF-453C-AF5D-82A9C64D745D}">
      <dsp:nvSpPr>
        <dsp:cNvPr id="0" name=""/>
        <dsp:cNvSpPr/>
      </dsp:nvSpPr>
      <dsp:spPr>
        <a:xfrm rot="10800000">
          <a:off x="0" y="2604336"/>
          <a:ext cx="690529" cy="875880"/>
        </a:xfrm>
        <a:prstGeom prst="upArrowCallout">
          <a:avLst>
            <a:gd name="adj1" fmla="val 5000"/>
            <a:gd name="adj2" fmla="val 10000"/>
            <a:gd name="adj3" fmla="val 15000"/>
            <a:gd name="adj4" fmla="val 64977"/>
          </a:avLst>
        </a:prstGeom>
        <a:solidFill>
          <a:schemeClr val="accent4">
            <a:hueOff val="-597522"/>
            <a:satOff val="-4186"/>
            <a:lumOff val="862"/>
            <a:alphaOff val="0"/>
          </a:schemeClr>
        </a:solidFill>
        <a:ln w="12700" cap="flat" cmpd="sng" algn="ctr">
          <a:solidFill>
            <a:schemeClr val="accent4">
              <a:hueOff val="-597522"/>
              <a:satOff val="-4186"/>
              <a:lumOff val="86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110" tIns="92456" rIns="49110" bIns="92456" numCol="1" spcCol="1270" anchor="ctr" anchorCtr="0">
          <a:noAutofit/>
        </a:bodyPr>
        <a:lstStyle/>
        <a:p>
          <a:pPr marL="0" lvl="0" indent="0" algn="ctr" defTabSz="577850">
            <a:lnSpc>
              <a:spcPct val="90000"/>
            </a:lnSpc>
            <a:spcBef>
              <a:spcPct val="0"/>
            </a:spcBef>
            <a:spcAft>
              <a:spcPct val="35000"/>
            </a:spcAft>
            <a:buNone/>
          </a:pPr>
          <a:r>
            <a:rPr lang="en-US" sz="1300" kern="1200" dirty="0"/>
            <a:t>Convert</a:t>
          </a:r>
        </a:p>
      </dsp:txBody>
      <dsp:txXfrm rot="-10800000">
        <a:off x="0" y="2604336"/>
        <a:ext cx="690529" cy="569322"/>
      </dsp:txXfrm>
    </dsp:sp>
    <dsp:sp modelId="{68BB902D-BACE-48E4-B8CF-DE45FCE3BB29}">
      <dsp:nvSpPr>
        <dsp:cNvPr id="0" name=""/>
        <dsp:cNvSpPr/>
      </dsp:nvSpPr>
      <dsp:spPr>
        <a:xfrm>
          <a:off x="690529" y="2604336"/>
          <a:ext cx="2071589" cy="569322"/>
        </a:xfrm>
        <a:prstGeom prst="rect">
          <a:avLst/>
        </a:prstGeom>
        <a:solidFill>
          <a:schemeClr val="accent4">
            <a:tint val="40000"/>
            <a:alpha val="90000"/>
            <a:hueOff val="-787598"/>
            <a:satOff val="-1100"/>
            <a:lumOff val="-34"/>
            <a:alphaOff val="0"/>
          </a:schemeClr>
        </a:solidFill>
        <a:ln w="12700" cap="flat" cmpd="sng" algn="ctr">
          <a:solidFill>
            <a:schemeClr val="accent4">
              <a:tint val="40000"/>
              <a:alpha val="90000"/>
              <a:hueOff val="-787598"/>
              <a:satOff val="-1100"/>
              <a:lumOff val="-3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2022" tIns="139700" rIns="42022" bIns="139700" numCol="1" spcCol="1270" anchor="ctr" anchorCtr="0">
          <a:noAutofit/>
        </a:bodyPr>
        <a:lstStyle/>
        <a:p>
          <a:pPr marL="0" lvl="0" indent="0" algn="l" defTabSz="488950">
            <a:lnSpc>
              <a:spcPct val="90000"/>
            </a:lnSpc>
            <a:spcBef>
              <a:spcPct val="0"/>
            </a:spcBef>
            <a:spcAft>
              <a:spcPct val="35000"/>
            </a:spcAft>
            <a:buNone/>
          </a:pPr>
          <a:r>
            <a:rPr lang="en-US" sz="1100" kern="1200" dirty="0"/>
            <a:t>Convert </a:t>
          </a:r>
          <a:r>
            <a:rPr lang="en-US" sz="1100" kern="1200" dirty="0" err="1"/>
            <a:t>YCbCr</a:t>
          </a:r>
          <a:r>
            <a:rPr lang="en-US" sz="1100" kern="1200" dirty="0"/>
            <a:t> to gray format</a:t>
          </a:r>
        </a:p>
      </dsp:txBody>
      <dsp:txXfrm>
        <a:off x="690529" y="2604336"/>
        <a:ext cx="2071589" cy="569322"/>
      </dsp:txXfrm>
    </dsp:sp>
    <dsp:sp modelId="{4C8B9C38-BA67-42D9-AA9A-43064ADF10E8}">
      <dsp:nvSpPr>
        <dsp:cNvPr id="0" name=""/>
        <dsp:cNvSpPr/>
      </dsp:nvSpPr>
      <dsp:spPr>
        <a:xfrm rot="10800000">
          <a:off x="0" y="1736998"/>
          <a:ext cx="690529" cy="875880"/>
        </a:xfrm>
        <a:prstGeom prst="upArrowCallout">
          <a:avLst>
            <a:gd name="adj1" fmla="val 5000"/>
            <a:gd name="adj2" fmla="val 10000"/>
            <a:gd name="adj3" fmla="val 15000"/>
            <a:gd name="adj4" fmla="val 64977"/>
          </a:avLst>
        </a:prstGeom>
        <a:solidFill>
          <a:schemeClr val="accent4">
            <a:hueOff val="-896283"/>
            <a:satOff val="-6279"/>
            <a:lumOff val="1294"/>
            <a:alphaOff val="0"/>
          </a:schemeClr>
        </a:solidFill>
        <a:ln w="12700" cap="flat" cmpd="sng" algn="ctr">
          <a:solidFill>
            <a:schemeClr val="accent4">
              <a:hueOff val="-896283"/>
              <a:satOff val="-6279"/>
              <a:lumOff val="129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110" tIns="92456" rIns="49110" bIns="92456" numCol="1" spcCol="1270" anchor="ctr" anchorCtr="0">
          <a:noAutofit/>
        </a:bodyPr>
        <a:lstStyle/>
        <a:p>
          <a:pPr marL="0" lvl="0" indent="0" algn="ctr" defTabSz="577850">
            <a:lnSpc>
              <a:spcPct val="90000"/>
            </a:lnSpc>
            <a:spcBef>
              <a:spcPct val="0"/>
            </a:spcBef>
            <a:spcAft>
              <a:spcPct val="35000"/>
            </a:spcAft>
            <a:buNone/>
          </a:pPr>
          <a:r>
            <a:rPr lang="en-US" sz="1300" kern="1200" dirty="0"/>
            <a:t>Detect</a:t>
          </a:r>
        </a:p>
      </dsp:txBody>
      <dsp:txXfrm rot="-10800000">
        <a:off x="0" y="1736998"/>
        <a:ext cx="690529" cy="569322"/>
      </dsp:txXfrm>
    </dsp:sp>
    <dsp:sp modelId="{DEC0790F-63DD-4331-8ECA-8657D80D967B}">
      <dsp:nvSpPr>
        <dsp:cNvPr id="0" name=""/>
        <dsp:cNvSpPr/>
      </dsp:nvSpPr>
      <dsp:spPr>
        <a:xfrm>
          <a:off x="690529" y="1736998"/>
          <a:ext cx="2071589" cy="569322"/>
        </a:xfrm>
        <a:prstGeom prst="rect">
          <a:avLst/>
        </a:prstGeom>
        <a:solidFill>
          <a:schemeClr val="accent4">
            <a:tint val="40000"/>
            <a:alpha val="90000"/>
            <a:hueOff val="-1181397"/>
            <a:satOff val="-1651"/>
            <a:lumOff val="-50"/>
            <a:alphaOff val="0"/>
          </a:schemeClr>
        </a:solidFill>
        <a:ln w="12700" cap="flat" cmpd="sng" algn="ctr">
          <a:solidFill>
            <a:schemeClr val="accent4">
              <a:tint val="40000"/>
              <a:alpha val="90000"/>
              <a:hueOff val="-1181397"/>
              <a:satOff val="-1651"/>
              <a:lumOff val="-5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2022" tIns="139700" rIns="42022" bIns="139700" numCol="1" spcCol="1270" anchor="ctr" anchorCtr="0">
          <a:noAutofit/>
        </a:bodyPr>
        <a:lstStyle/>
        <a:p>
          <a:pPr marL="0" lvl="0" indent="0" algn="l" defTabSz="488950" rtl="0">
            <a:lnSpc>
              <a:spcPct val="90000"/>
            </a:lnSpc>
            <a:spcBef>
              <a:spcPct val="0"/>
            </a:spcBef>
            <a:spcAft>
              <a:spcPct val="35000"/>
            </a:spcAft>
            <a:buNone/>
          </a:pPr>
          <a:r>
            <a:rPr lang="en-US" sz="1100" kern="1200" dirty="0"/>
            <a:t>Detect the Skin region</a:t>
          </a:r>
          <a:r>
            <a:rPr lang="en-US" sz="1100" kern="1200" dirty="0">
              <a:latin typeface="Grandview Display"/>
            </a:rPr>
            <a:t> using </a:t>
          </a:r>
          <a:r>
            <a:rPr lang="en-US" sz="1100" kern="1200" dirty="0" err="1">
              <a:latin typeface="Grandview Display"/>
            </a:rPr>
            <a:t>cb</a:t>
          </a:r>
          <a:r>
            <a:rPr lang="en-US" sz="1100" kern="1200" dirty="0">
              <a:latin typeface="Grandview Display"/>
            </a:rPr>
            <a:t> and </a:t>
          </a:r>
          <a:r>
            <a:rPr lang="en-US" sz="1100" kern="1200" dirty="0" err="1">
              <a:latin typeface="Grandview Display"/>
            </a:rPr>
            <a:t>cr</a:t>
          </a:r>
          <a:r>
            <a:rPr lang="en-US" sz="1100" kern="1200" dirty="0">
              <a:latin typeface="Grandview Display"/>
            </a:rPr>
            <a:t> range</a:t>
          </a:r>
          <a:endParaRPr lang="en-US" sz="1100" kern="1200" dirty="0"/>
        </a:p>
      </dsp:txBody>
      <dsp:txXfrm>
        <a:off x="690529" y="1736998"/>
        <a:ext cx="2071589" cy="569322"/>
      </dsp:txXfrm>
    </dsp:sp>
    <dsp:sp modelId="{5859DC0D-8814-4A3E-9EC0-0DA11CE42F26}">
      <dsp:nvSpPr>
        <dsp:cNvPr id="0" name=""/>
        <dsp:cNvSpPr/>
      </dsp:nvSpPr>
      <dsp:spPr>
        <a:xfrm rot="10800000">
          <a:off x="0" y="869660"/>
          <a:ext cx="690529" cy="875880"/>
        </a:xfrm>
        <a:prstGeom prst="upArrowCallout">
          <a:avLst>
            <a:gd name="adj1" fmla="val 5000"/>
            <a:gd name="adj2" fmla="val 10000"/>
            <a:gd name="adj3" fmla="val 15000"/>
            <a:gd name="adj4" fmla="val 64977"/>
          </a:avLst>
        </a:prstGeom>
        <a:solidFill>
          <a:schemeClr val="accent4">
            <a:hueOff val="-1195044"/>
            <a:satOff val="-8372"/>
            <a:lumOff val="1725"/>
            <a:alphaOff val="0"/>
          </a:schemeClr>
        </a:solidFill>
        <a:ln w="12700" cap="flat" cmpd="sng" algn="ctr">
          <a:solidFill>
            <a:schemeClr val="accent4">
              <a:hueOff val="-1195044"/>
              <a:satOff val="-8372"/>
              <a:lumOff val="172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110" tIns="92456" rIns="49110" bIns="92456" numCol="1" spcCol="1270" anchor="ctr" anchorCtr="0">
          <a:noAutofit/>
        </a:bodyPr>
        <a:lstStyle/>
        <a:p>
          <a:pPr marL="0" lvl="0" indent="0" algn="ctr" defTabSz="577850">
            <a:lnSpc>
              <a:spcPct val="90000"/>
            </a:lnSpc>
            <a:spcBef>
              <a:spcPct val="0"/>
            </a:spcBef>
            <a:spcAft>
              <a:spcPct val="35000"/>
            </a:spcAft>
            <a:buNone/>
          </a:pPr>
          <a:r>
            <a:rPr lang="en-US" sz="1300" kern="1200" dirty="0"/>
            <a:t>Convert</a:t>
          </a:r>
        </a:p>
      </dsp:txBody>
      <dsp:txXfrm rot="-10800000">
        <a:off x="0" y="869660"/>
        <a:ext cx="690529" cy="569322"/>
      </dsp:txXfrm>
    </dsp:sp>
    <dsp:sp modelId="{6986D927-3429-4882-8134-FD9CD4B03810}">
      <dsp:nvSpPr>
        <dsp:cNvPr id="0" name=""/>
        <dsp:cNvSpPr/>
      </dsp:nvSpPr>
      <dsp:spPr>
        <a:xfrm>
          <a:off x="690529" y="869660"/>
          <a:ext cx="2071589" cy="569322"/>
        </a:xfrm>
        <a:prstGeom prst="rect">
          <a:avLst/>
        </a:prstGeom>
        <a:solidFill>
          <a:schemeClr val="accent4">
            <a:tint val="40000"/>
            <a:alpha val="90000"/>
            <a:hueOff val="-1575196"/>
            <a:satOff val="-2201"/>
            <a:lumOff val="-67"/>
            <a:alphaOff val="0"/>
          </a:schemeClr>
        </a:solidFill>
        <a:ln w="12700" cap="flat" cmpd="sng" algn="ctr">
          <a:solidFill>
            <a:schemeClr val="accent4">
              <a:tint val="40000"/>
              <a:alpha val="90000"/>
              <a:hueOff val="-1575196"/>
              <a:satOff val="-2201"/>
              <a:lumOff val="-6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2022" tIns="139700" rIns="42022" bIns="139700" numCol="1" spcCol="1270" anchor="ctr" anchorCtr="0">
          <a:noAutofit/>
        </a:bodyPr>
        <a:lstStyle/>
        <a:p>
          <a:pPr marL="0" lvl="0" indent="0" algn="l" defTabSz="488950">
            <a:lnSpc>
              <a:spcPct val="90000"/>
            </a:lnSpc>
            <a:spcBef>
              <a:spcPct val="0"/>
            </a:spcBef>
            <a:spcAft>
              <a:spcPct val="35000"/>
            </a:spcAft>
            <a:buNone/>
          </a:pPr>
          <a:r>
            <a:rPr lang="en-US" sz="1100" kern="1200" dirty="0"/>
            <a:t>Convert HSV image to </a:t>
          </a:r>
          <a:r>
            <a:rPr lang="en-US" sz="1100" kern="1200" dirty="0" err="1"/>
            <a:t>YCbCr</a:t>
          </a:r>
        </a:p>
      </dsp:txBody>
      <dsp:txXfrm>
        <a:off x="690529" y="869660"/>
        <a:ext cx="2071589" cy="569322"/>
      </dsp:txXfrm>
    </dsp:sp>
    <dsp:sp modelId="{77FA056D-CBE0-4F47-9B6A-897F8CD00033}">
      <dsp:nvSpPr>
        <dsp:cNvPr id="0" name=""/>
        <dsp:cNvSpPr/>
      </dsp:nvSpPr>
      <dsp:spPr>
        <a:xfrm rot="10800000">
          <a:off x="0" y="2322"/>
          <a:ext cx="690529" cy="875880"/>
        </a:xfrm>
        <a:prstGeom prst="upArrowCallout">
          <a:avLst>
            <a:gd name="adj1" fmla="val 5000"/>
            <a:gd name="adj2" fmla="val 10000"/>
            <a:gd name="adj3" fmla="val 15000"/>
            <a:gd name="adj4" fmla="val 64977"/>
          </a:avLst>
        </a:prstGeom>
        <a:solidFill>
          <a:schemeClr val="accent4">
            <a:hueOff val="-1493805"/>
            <a:satOff val="-10465"/>
            <a:lumOff val="2156"/>
            <a:alphaOff val="0"/>
          </a:schemeClr>
        </a:solidFill>
        <a:ln w="12700" cap="flat" cmpd="sng" algn="ctr">
          <a:solidFill>
            <a:schemeClr val="accent4">
              <a:hueOff val="-1493805"/>
              <a:satOff val="-10465"/>
              <a:lumOff val="215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110" tIns="92456" rIns="49110" bIns="92456" numCol="1" spcCol="1270" anchor="ctr" anchorCtr="0">
          <a:noAutofit/>
        </a:bodyPr>
        <a:lstStyle/>
        <a:p>
          <a:pPr marL="0" lvl="0" indent="0" algn="ctr" defTabSz="577850">
            <a:lnSpc>
              <a:spcPct val="90000"/>
            </a:lnSpc>
            <a:spcBef>
              <a:spcPct val="0"/>
            </a:spcBef>
            <a:spcAft>
              <a:spcPct val="35000"/>
            </a:spcAft>
            <a:buNone/>
          </a:pPr>
          <a:r>
            <a:rPr lang="en-US" sz="1300" kern="1200" dirty="0"/>
            <a:t>Read</a:t>
          </a:r>
        </a:p>
      </dsp:txBody>
      <dsp:txXfrm rot="-10800000">
        <a:off x="0" y="2322"/>
        <a:ext cx="690529" cy="569322"/>
      </dsp:txXfrm>
    </dsp:sp>
    <dsp:sp modelId="{A24E2B76-12BB-4B22-9A59-69111EC522CE}">
      <dsp:nvSpPr>
        <dsp:cNvPr id="0" name=""/>
        <dsp:cNvSpPr/>
      </dsp:nvSpPr>
      <dsp:spPr>
        <a:xfrm>
          <a:off x="690529" y="2322"/>
          <a:ext cx="2071589" cy="569322"/>
        </a:xfrm>
        <a:prstGeom prst="rect">
          <a:avLst/>
        </a:prstGeom>
        <a:solidFill>
          <a:schemeClr val="accent4">
            <a:tint val="40000"/>
            <a:alpha val="90000"/>
            <a:hueOff val="-1968995"/>
            <a:satOff val="-2751"/>
            <a:lumOff val="-84"/>
            <a:alphaOff val="0"/>
          </a:schemeClr>
        </a:solidFill>
        <a:ln w="12700" cap="flat" cmpd="sng" algn="ctr">
          <a:solidFill>
            <a:schemeClr val="accent4">
              <a:tint val="40000"/>
              <a:alpha val="90000"/>
              <a:hueOff val="-1968995"/>
              <a:satOff val="-2751"/>
              <a:lumOff val="-8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2022" tIns="139700" rIns="42022" bIns="139700" numCol="1" spcCol="1270" anchor="ctr" anchorCtr="0">
          <a:noAutofit/>
        </a:bodyPr>
        <a:lstStyle/>
        <a:p>
          <a:pPr marL="0" lvl="0" indent="0" algn="l" defTabSz="488950">
            <a:lnSpc>
              <a:spcPct val="90000"/>
            </a:lnSpc>
            <a:spcBef>
              <a:spcPct val="0"/>
            </a:spcBef>
            <a:spcAft>
              <a:spcPct val="35000"/>
            </a:spcAft>
            <a:buNone/>
          </a:pPr>
          <a:r>
            <a:rPr lang="en-US" sz="1100" kern="1200" dirty="0"/>
            <a:t>Read an input RGB</a:t>
          </a:r>
        </a:p>
      </dsp:txBody>
      <dsp:txXfrm>
        <a:off x="690529" y="2322"/>
        <a:ext cx="2071589" cy="56932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63547A-9023-4EB7-88B4-FA090C0B53D7}">
      <dsp:nvSpPr>
        <dsp:cNvPr id="0" name=""/>
        <dsp:cNvSpPr/>
      </dsp:nvSpPr>
      <dsp:spPr>
        <a:xfrm rot="5400000">
          <a:off x="-122110" y="122977"/>
          <a:ext cx="814069" cy="569848"/>
        </a:xfrm>
        <a:prstGeom prst="chevron">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kern="1200" dirty="0"/>
            <a:t>Get</a:t>
          </a:r>
        </a:p>
      </dsp:txBody>
      <dsp:txXfrm rot="-5400000">
        <a:off x="1" y="285790"/>
        <a:ext cx="569848" cy="244221"/>
      </dsp:txXfrm>
    </dsp:sp>
    <dsp:sp modelId="{AD928A07-954B-429F-860A-71E82F209EEC}">
      <dsp:nvSpPr>
        <dsp:cNvPr id="0" name=""/>
        <dsp:cNvSpPr/>
      </dsp:nvSpPr>
      <dsp:spPr>
        <a:xfrm rot="5400000">
          <a:off x="1401411" y="-830694"/>
          <a:ext cx="529145" cy="2192270"/>
        </a:xfrm>
        <a:prstGeom prst="round2Same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rtl="0">
            <a:lnSpc>
              <a:spcPct val="90000"/>
            </a:lnSpc>
            <a:spcBef>
              <a:spcPct val="0"/>
            </a:spcBef>
            <a:spcAft>
              <a:spcPct val="15000"/>
            </a:spcAft>
            <a:buChar char="•"/>
          </a:pPr>
          <a:r>
            <a:rPr lang="en-US" sz="1100" kern="1200" dirty="0"/>
            <a:t>Get the preprocessed image</a:t>
          </a:r>
          <a:r>
            <a:rPr lang="en-US" sz="1100" kern="1200" dirty="0">
              <a:latin typeface="Grandview Display"/>
            </a:rPr>
            <a:t> </a:t>
          </a:r>
        </a:p>
      </dsp:txBody>
      <dsp:txXfrm rot="-5400000">
        <a:off x="569849" y="26699"/>
        <a:ext cx="2166439" cy="477483"/>
      </dsp:txXfrm>
    </dsp:sp>
    <dsp:sp modelId="{50DE3B10-9430-4DD2-98E5-2DE866F7FBA6}">
      <dsp:nvSpPr>
        <dsp:cNvPr id="0" name=""/>
        <dsp:cNvSpPr/>
      </dsp:nvSpPr>
      <dsp:spPr>
        <a:xfrm rot="5400000">
          <a:off x="-122110" y="805481"/>
          <a:ext cx="814069" cy="569848"/>
        </a:xfrm>
        <a:prstGeom prst="chevron">
          <a:avLst/>
        </a:prstGeom>
        <a:solidFill>
          <a:schemeClr val="accent3">
            <a:hueOff val="-249468"/>
            <a:satOff val="112"/>
            <a:lumOff val="-1176"/>
            <a:alphaOff val="0"/>
          </a:schemeClr>
        </a:solidFill>
        <a:ln w="12700" cap="flat" cmpd="sng" algn="ctr">
          <a:solidFill>
            <a:schemeClr val="accent3">
              <a:hueOff val="-249468"/>
              <a:satOff val="112"/>
              <a:lumOff val="-117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kern="1200" dirty="0">
              <a:latin typeface="Grandview Display"/>
            </a:rPr>
            <a:t>Obtain</a:t>
          </a:r>
          <a:endParaRPr lang="en-US" sz="900" kern="1200" dirty="0"/>
        </a:p>
      </dsp:txBody>
      <dsp:txXfrm rot="-5400000">
        <a:off x="1" y="968294"/>
        <a:ext cx="569848" cy="244221"/>
      </dsp:txXfrm>
    </dsp:sp>
    <dsp:sp modelId="{17E7284C-A861-4F11-A9B8-363A5BFAD3E2}">
      <dsp:nvSpPr>
        <dsp:cNvPr id="0" name=""/>
        <dsp:cNvSpPr/>
      </dsp:nvSpPr>
      <dsp:spPr>
        <a:xfrm rot="5400000">
          <a:off x="1401411" y="-148191"/>
          <a:ext cx="529145" cy="2192270"/>
        </a:xfrm>
        <a:prstGeom prst="round2SameRect">
          <a:avLst/>
        </a:prstGeom>
        <a:solidFill>
          <a:schemeClr val="lt1">
            <a:alpha val="90000"/>
            <a:hueOff val="0"/>
            <a:satOff val="0"/>
            <a:lumOff val="0"/>
            <a:alphaOff val="0"/>
          </a:schemeClr>
        </a:solidFill>
        <a:ln w="12700" cap="flat" cmpd="sng" algn="ctr">
          <a:solidFill>
            <a:schemeClr val="accent3">
              <a:hueOff val="-249468"/>
              <a:satOff val="112"/>
              <a:lumOff val="-117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US" sz="1100" kern="1200" dirty="0"/>
            <a:t>Obtain the Centroid of the preprocessed image</a:t>
          </a:r>
        </a:p>
      </dsp:txBody>
      <dsp:txXfrm rot="-5400000">
        <a:off x="569849" y="709202"/>
        <a:ext cx="2166439" cy="477483"/>
      </dsp:txXfrm>
    </dsp:sp>
    <dsp:sp modelId="{35DC1291-9045-44BF-8E47-CFD8E46AC0F4}">
      <dsp:nvSpPr>
        <dsp:cNvPr id="0" name=""/>
        <dsp:cNvSpPr/>
      </dsp:nvSpPr>
      <dsp:spPr>
        <a:xfrm rot="5400000">
          <a:off x="-122110" y="1487985"/>
          <a:ext cx="814069" cy="569848"/>
        </a:xfrm>
        <a:prstGeom prst="chevron">
          <a:avLst/>
        </a:prstGeom>
        <a:solidFill>
          <a:schemeClr val="accent3">
            <a:hueOff val="-498936"/>
            <a:satOff val="225"/>
            <a:lumOff val="-2352"/>
            <a:alphaOff val="0"/>
          </a:schemeClr>
        </a:solidFill>
        <a:ln w="12700" cap="flat" cmpd="sng" algn="ctr">
          <a:solidFill>
            <a:schemeClr val="accent3">
              <a:hueOff val="-498936"/>
              <a:satOff val="225"/>
              <a:lumOff val="-235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kern="1200" dirty="0"/>
            <a:t>Find</a:t>
          </a:r>
        </a:p>
      </dsp:txBody>
      <dsp:txXfrm rot="-5400000">
        <a:off x="1" y="1650798"/>
        <a:ext cx="569848" cy="244221"/>
      </dsp:txXfrm>
    </dsp:sp>
    <dsp:sp modelId="{1A99D1EF-8CC4-4A6F-87EA-90F33C72A1EB}">
      <dsp:nvSpPr>
        <dsp:cNvPr id="0" name=""/>
        <dsp:cNvSpPr/>
      </dsp:nvSpPr>
      <dsp:spPr>
        <a:xfrm rot="5400000">
          <a:off x="1401411" y="534312"/>
          <a:ext cx="529145" cy="2192270"/>
        </a:xfrm>
        <a:prstGeom prst="round2SameRect">
          <a:avLst/>
        </a:prstGeom>
        <a:solidFill>
          <a:schemeClr val="lt1">
            <a:alpha val="90000"/>
            <a:hueOff val="0"/>
            <a:satOff val="0"/>
            <a:lumOff val="0"/>
            <a:alphaOff val="0"/>
          </a:schemeClr>
        </a:solidFill>
        <a:ln w="12700" cap="flat" cmpd="sng" algn="ctr">
          <a:solidFill>
            <a:schemeClr val="accent3">
              <a:hueOff val="-498936"/>
              <a:satOff val="225"/>
              <a:lumOff val="-235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US" sz="1100" kern="1200" dirty="0"/>
            <a:t>Find the Area and Perimeter</a:t>
          </a:r>
        </a:p>
      </dsp:txBody>
      <dsp:txXfrm rot="-5400000">
        <a:off x="569849" y="1391706"/>
        <a:ext cx="2166439" cy="477483"/>
      </dsp:txXfrm>
    </dsp:sp>
    <dsp:sp modelId="{EE97AA44-7428-4D56-8F08-3375DAF426EE}">
      <dsp:nvSpPr>
        <dsp:cNvPr id="0" name=""/>
        <dsp:cNvSpPr/>
      </dsp:nvSpPr>
      <dsp:spPr>
        <a:xfrm rot="5400000">
          <a:off x="-122110" y="2170489"/>
          <a:ext cx="814069" cy="569848"/>
        </a:xfrm>
        <a:prstGeom prst="chevron">
          <a:avLst/>
        </a:prstGeom>
        <a:solidFill>
          <a:schemeClr val="accent3">
            <a:hueOff val="-748404"/>
            <a:satOff val="337"/>
            <a:lumOff val="-3529"/>
            <a:alphaOff val="0"/>
          </a:schemeClr>
        </a:solidFill>
        <a:ln w="12700" cap="flat" cmpd="sng" algn="ctr">
          <a:solidFill>
            <a:schemeClr val="accent3">
              <a:hueOff val="-748404"/>
              <a:satOff val="337"/>
              <a:lumOff val="-352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kern="1200" dirty="0"/>
            <a:t>Compute</a:t>
          </a:r>
        </a:p>
      </dsp:txBody>
      <dsp:txXfrm rot="-5400000">
        <a:off x="1" y="2333302"/>
        <a:ext cx="569848" cy="244221"/>
      </dsp:txXfrm>
    </dsp:sp>
    <dsp:sp modelId="{EFAA70B7-8E8F-4314-9745-51C237CD196B}">
      <dsp:nvSpPr>
        <dsp:cNvPr id="0" name=""/>
        <dsp:cNvSpPr/>
      </dsp:nvSpPr>
      <dsp:spPr>
        <a:xfrm rot="5400000">
          <a:off x="1401411" y="1216816"/>
          <a:ext cx="529145" cy="2192270"/>
        </a:xfrm>
        <a:prstGeom prst="round2SameRect">
          <a:avLst/>
        </a:prstGeom>
        <a:solidFill>
          <a:schemeClr val="lt1">
            <a:alpha val="90000"/>
            <a:hueOff val="0"/>
            <a:satOff val="0"/>
            <a:lumOff val="0"/>
            <a:alphaOff val="0"/>
          </a:schemeClr>
        </a:solidFill>
        <a:ln w="12700" cap="flat" cmpd="sng" algn="ctr">
          <a:solidFill>
            <a:schemeClr val="accent3">
              <a:hueOff val="-748404"/>
              <a:satOff val="337"/>
              <a:lumOff val="-352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US" sz="1100" kern="1200" dirty="0"/>
            <a:t>Compute Roundness and Boundary</a:t>
          </a:r>
        </a:p>
      </dsp:txBody>
      <dsp:txXfrm rot="-5400000">
        <a:off x="569849" y="2074210"/>
        <a:ext cx="2166439" cy="477483"/>
      </dsp:txXfrm>
    </dsp:sp>
    <dsp:sp modelId="{D02D1E6F-5E6A-40EC-A7B8-3A89E5CC7E73}">
      <dsp:nvSpPr>
        <dsp:cNvPr id="0" name=""/>
        <dsp:cNvSpPr/>
      </dsp:nvSpPr>
      <dsp:spPr>
        <a:xfrm rot="5400000">
          <a:off x="-122110" y="2852993"/>
          <a:ext cx="814069" cy="569848"/>
        </a:xfrm>
        <a:prstGeom prst="chevron">
          <a:avLst/>
        </a:prstGeom>
        <a:solidFill>
          <a:schemeClr val="accent3">
            <a:hueOff val="-997872"/>
            <a:satOff val="449"/>
            <a:lumOff val="-4705"/>
            <a:alphaOff val="0"/>
          </a:schemeClr>
        </a:solidFill>
        <a:ln w="12700" cap="flat" cmpd="sng" algn="ctr">
          <a:solidFill>
            <a:schemeClr val="accent3">
              <a:hueOff val="-997872"/>
              <a:satOff val="449"/>
              <a:lumOff val="-470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kern="1200" dirty="0"/>
            <a:t>Calculate</a:t>
          </a:r>
        </a:p>
      </dsp:txBody>
      <dsp:txXfrm rot="-5400000">
        <a:off x="1" y="3015806"/>
        <a:ext cx="569848" cy="244221"/>
      </dsp:txXfrm>
    </dsp:sp>
    <dsp:sp modelId="{914A6942-FE0C-4D96-A1A7-BFF4C8549803}">
      <dsp:nvSpPr>
        <dsp:cNvPr id="0" name=""/>
        <dsp:cNvSpPr/>
      </dsp:nvSpPr>
      <dsp:spPr>
        <a:xfrm rot="5400000">
          <a:off x="1401411" y="1899320"/>
          <a:ext cx="529145" cy="2192270"/>
        </a:xfrm>
        <a:prstGeom prst="round2SameRect">
          <a:avLst/>
        </a:prstGeom>
        <a:solidFill>
          <a:schemeClr val="lt1">
            <a:alpha val="90000"/>
            <a:hueOff val="0"/>
            <a:satOff val="0"/>
            <a:lumOff val="0"/>
            <a:alphaOff val="0"/>
          </a:schemeClr>
        </a:solidFill>
        <a:ln w="12700" cap="flat" cmpd="sng" algn="ctr">
          <a:solidFill>
            <a:schemeClr val="accent3">
              <a:hueOff val="-997872"/>
              <a:satOff val="449"/>
              <a:lumOff val="-470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US" sz="1100" kern="1200" dirty="0"/>
            <a:t>Calculate peak offset</a:t>
          </a:r>
        </a:p>
      </dsp:txBody>
      <dsp:txXfrm rot="-5400000">
        <a:off x="569849" y="2756714"/>
        <a:ext cx="2166439" cy="477483"/>
      </dsp:txXfrm>
    </dsp:sp>
    <dsp:sp modelId="{9D056CF4-9E51-45C2-AA69-B663538BA1A9}">
      <dsp:nvSpPr>
        <dsp:cNvPr id="0" name=""/>
        <dsp:cNvSpPr/>
      </dsp:nvSpPr>
      <dsp:spPr>
        <a:xfrm rot="5400000">
          <a:off x="-122110" y="3535497"/>
          <a:ext cx="814069" cy="569848"/>
        </a:xfrm>
        <a:prstGeom prst="chevron">
          <a:avLst/>
        </a:prstGeom>
        <a:solidFill>
          <a:schemeClr val="accent3">
            <a:hueOff val="-1247340"/>
            <a:satOff val="562"/>
            <a:lumOff val="-5881"/>
            <a:alphaOff val="0"/>
          </a:schemeClr>
        </a:solidFill>
        <a:ln w="12700" cap="flat" cmpd="sng" algn="ctr">
          <a:solidFill>
            <a:schemeClr val="accent3">
              <a:hueOff val="-1247340"/>
              <a:satOff val="562"/>
              <a:lumOff val="-588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kern="1200" dirty="0"/>
            <a:t>Find</a:t>
          </a:r>
        </a:p>
      </dsp:txBody>
      <dsp:txXfrm rot="-5400000">
        <a:off x="1" y="3698310"/>
        <a:ext cx="569848" cy="244221"/>
      </dsp:txXfrm>
    </dsp:sp>
    <dsp:sp modelId="{C47D1691-84FC-4A86-9061-20F48CB2B59E}">
      <dsp:nvSpPr>
        <dsp:cNvPr id="0" name=""/>
        <dsp:cNvSpPr/>
      </dsp:nvSpPr>
      <dsp:spPr>
        <a:xfrm rot="5400000">
          <a:off x="1401411" y="2581824"/>
          <a:ext cx="529145" cy="2192270"/>
        </a:xfrm>
        <a:prstGeom prst="round2SameRect">
          <a:avLst/>
        </a:prstGeom>
        <a:solidFill>
          <a:schemeClr val="lt1">
            <a:alpha val="90000"/>
            <a:hueOff val="0"/>
            <a:satOff val="0"/>
            <a:lumOff val="0"/>
            <a:alphaOff val="0"/>
          </a:schemeClr>
        </a:solidFill>
        <a:ln w="12700" cap="flat" cmpd="sng" algn="ctr">
          <a:solidFill>
            <a:schemeClr val="accent3">
              <a:hueOff val="-1247340"/>
              <a:satOff val="562"/>
              <a:lumOff val="-588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rtl="0">
            <a:lnSpc>
              <a:spcPct val="90000"/>
            </a:lnSpc>
            <a:spcBef>
              <a:spcPct val="0"/>
            </a:spcBef>
            <a:spcAft>
              <a:spcPct val="15000"/>
            </a:spcAft>
            <a:buChar char="•"/>
          </a:pPr>
          <a:r>
            <a:rPr lang="en-US" sz="1100" kern="1200" dirty="0"/>
            <a:t>Find number of peaks</a:t>
          </a:r>
          <a:endParaRPr lang="en-US" sz="1100" kern="1200" dirty="0">
            <a:latin typeface="Grandview Display"/>
          </a:endParaRPr>
        </a:p>
      </dsp:txBody>
      <dsp:txXfrm rot="-5400000">
        <a:off x="569849" y="3439218"/>
        <a:ext cx="2166439" cy="477483"/>
      </dsp:txXfrm>
    </dsp:sp>
    <dsp:sp modelId="{B5BE71D1-B01E-4CB0-A47E-4E13D5E2B08B}">
      <dsp:nvSpPr>
        <dsp:cNvPr id="0" name=""/>
        <dsp:cNvSpPr/>
      </dsp:nvSpPr>
      <dsp:spPr>
        <a:xfrm rot="5400000">
          <a:off x="-122110" y="4218001"/>
          <a:ext cx="814069" cy="569848"/>
        </a:xfrm>
        <a:prstGeom prst="chevron">
          <a:avLst/>
        </a:prstGeom>
        <a:solidFill>
          <a:schemeClr val="accent3">
            <a:hueOff val="-1496808"/>
            <a:satOff val="674"/>
            <a:lumOff val="-7057"/>
            <a:alphaOff val="0"/>
          </a:schemeClr>
        </a:solidFill>
        <a:ln w="12700" cap="flat" cmpd="sng" algn="ctr">
          <a:solidFill>
            <a:schemeClr val="accent3">
              <a:hueOff val="-1496808"/>
              <a:satOff val="674"/>
              <a:lumOff val="-705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rtl="0">
            <a:lnSpc>
              <a:spcPct val="90000"/>
            </a:lnSpc>
            <a:spcBef>
              <a:spcPct val="0"/>
            </a:spcBef>
            <a:spcAft>
              <a:spcPct val="35000"/>
            </a:spcAft>
            <a:buNone/>
          </a:pPr>
          <a:r>
            <a:rPr lang="en-US" sz="900" kern="1200" dirty="0" err="1">
              <a:latin typeface="Grandview Display"/>
            </a:rPr>
            <a:t>Recognise</a:t>
          </a:r>
          <a:r>
            <a:rPr lang="en-US" sz="900" kern="1200" dirty="0">
              <a:latin typeface="Grandview Display"/>
            </a:rPr>
            <a:t> </a:t>
          </a:r>
        </a:p>
      </dsp:txBody>
      <dsp:txXfrm rot="-5400000">
        <a:off x="1" y="4380814"/>
        <a:ext cx="569848" cy="244221"/>
      </dsp:txXfrm>
    </dsp:sp>
    <dsp:sp modelId="{62195498-2852-428B-80B2-B834D27B45C6}">
      <dsp:nvSpPr>
        <dsp:cNvPr id="0" name=""/>
        <dsp:cNvSpPr/>
      </dsp:nvSpPr>
      <dsp:spPr>
        <a:xfrm rot="5400000">
          <a:off x="1401411" y="3264328"/>
          <a:ext cx="529145" cy="2192270"/>
        </a:xfrm>
        <a:prstGeom prst="round2SameRect">
          <a:avLst/>
        </a:prstGeom>
        <a:solidFill>
          <a:schemeClr val="lt1">
            <a:alpha val="90000"/>
            <a:hueOff val="0"/>
            <a:satOff val="0"/>
            <a:lumOff val="0"/>
            <a:alphaOff val="0"/>
          </a:schemeClr>
        </a:solidFill>
        <a:ln w="12700" cap="flat" cmpd="sng" algn="ctr">
          <a:solidFill>
            <a:schemeClr val="accent3">
              <a:hueOff val="-1496808"/>
              <a:satOff val="674"/>
              <a:lumOff val="-705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rtl="0">
            <a:lnSpc>
              <a:spcPct val="90000"/>
            </a:lnSpc>
            <a:spcBef>
              <a:spcPct val="0"/>
            </a:spcBef>
            <a:spcAft>
              <a:spcPct val="15000"/>
            </a:spcAft>
            <a:buChar char="•"/>
          </a:pPr>
          <a:r>
            <a:rPr lang="en-US" sz="1100" kern="1200" dirty="0"/>
            <a:t>Recognize the Gestures using the value of the Roundness and number of Peaks obtained</a:t>
          </a:r>
          <a:r>
            <a:rPr lang="en-US" sz="1100" kern="1200" dirty="0">
              <a:latin typeface="Grandview Display"/>
            </a:rPr>
            <a:t>           </a:t>
          </a:r>
          <a:endParaRPr lang="en-US" sz="1100" kern="1200" dirty="0"/>
        </a:p>
      </dsp:txBody>
      <dsp:txXfrm rot="-5400000">
        <a:off x="569849" y="4121722"/>
        <a:ext cx="2166439" cy="477483"/>
      </dsp:txXfrm>
    </dsp:sp>
  </dsp:spTree>
</dsp:drawing>
</file>

<file path=ppt/diagrams/layout1.xml><?xml version="1.0" encoding="utf-8"?>
<dgm:layoutDef xmlns:dgm="http://schemas.openxmlformats.org/drawingml/2006/diagram" xmlns:a="http://schemas.openxmlformats.org/drawingml/2006/main" uniqueId="urn:microsoft.com/office/officeart/2016/7/layout/VerticalDownArrowProcess">
  <dgm:title val="Vertical Down Arrow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36"/>
      <dgm:constr type="primFontSz" for="des" forName="parentTextArrow" refType="primFontSz" refFor="des" refForName="parentTextBox" op="equ"/>
      <dgm:constr type="primFontSz" for="des" forName="descendantArrow" val="24"/>
      <dgm:constr type="primFontSz" for="des" forName="descendantArrow" refType="primFontSz" refFor="des" refForName="parentTextArrow" op="lte"/>
      <dgm:constr type="primFontSz" for="des" forName="descendantBox" refType="primFontSz" refFor="des" refForName="parentTextArrow" op="lte"/>
      <dgm:constr type="primFontSz" for="des" forName="descendantBox" refType="primFontSz" refFor="des" refForName="parentTextBox" op="lte"/>
      <dgm:constr type="primFontSz" for="des" forName="descendantArrow" refType="primFontSz" refFor="des" refForName="parentTextBox" op="lte"/>
      <dgm:constr type="primFontSz" for="des" forName="descendantBox" refType="primFontSz" refFor="des" refForName="descendan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onstrLst>
              <dgm:constr type="w" for="ch" forName="parentTextBox" refType="w" fact="0.25"/>
              <dgm:constr type="h" for="ch" forName="parentTextBox" refType="h"/>
              <dgm:constr type="t" for="ch" forName="parentTextBox"/>
              <dgm:constr type="w" for="ch" forName="descendantBox" refType="w" fact="0.75"/>
              <dgm:constr type="l" for="ch" forName="descendantBox" refType="w" fact="0.25"/>
              <dgm:constr type="b" for="ch" forName="descendantBox" refType="h"/>
              <dgm:constr type="h" for="ch" forName="descendantBox" refType="h"/>
            </dgm:constrLst>
            <dgm:ruleLst/>
            <dgm:layoutNode name="parentTextBox" styleLbl="alignNode1">
              <dgm:alg type="tx"/>
              <dgm:shape xmlns:r="http://schemas.openxmlformats.org/officeDocument/2006/relationships" type="rect" r:blip="">
                <dgm:adjLst/>
              </dgm:shape>
              <dgm:presOf axis="self"/>
              <dgm:constrLst>
                <dgm:constr type="primFontSz" refType="h" op="lte" fact="0.5"/>
                <dgm:constr type="lMarg" refType="w" fact="0.2016"/>
                <dgm:constr type="rMarg" refType="w" fact="0.2016"/>
              </dgm:constrLst>
              <dgm:ruleLst>
                <dgm:rule type="primFontSz" val="13" fact="NaN" max="NaN"/>
              </dgm:ruleLst>
            </dgm:layoutNode>
            <dgm:layoutNode name="descendantBox" styleLbl="bgAccFollowNode1">
              <dgm:alg type="tx">
                <dgm:param type="stBulletLvl" val="0"/>
                <dgm:param type="parTxLTRAlign" val="l"/>
              </dgm:alg>
              <dgm:shape xmlns:r="http://schemas.openxmlformats.org/officeDocument/2006/relationships" type="rect" r:blip="">
                <dgm:adjLst/>
              </dgm:shape>
              <dgm:presOf/>
              <dgm:constrLst>
                <dgm:constr type="tMarg" refType="primFontSz"/>
                <dgm:constr type="bMarg" refType="primFontSz"/>
                <dgm:constr type="lMarg" refType="w" fact="0.0575"/>
                <dgm:constr type="rMarg" refType="w" fact="0.0575"/>
              </dgm:constrLst>
              <dgm:presOf axis="des" ptType="node"/>
              <dgm:ruleLst>
                <dgm:rule type="primFontSz" val="11" fact="NaN" max="NaN"/>
              </dgm:ruleLst>
            </dgm:layoutNode>
          </dgm:layoutNode>
        </dgm:if>
        <dgm:else name="Name17">
          <dgm:layoutNode name="arrowAndChildren">
            <dgm:alg type="composite"/>
            <dgm:shape xmlns:r="http://schemas.openxmlformats.org/officeDocument/2006/relationships" r:blip="">
              <dgm:adjLst/>
            </dgm:shape>
            <dgm:presOf/>
            <dgm:constrLst>
              <dgm:constr type="w" for="ch" forName="parentTextArrow" refType="w" fact="0.25"/>
              <dgm:constr type="t" for="ch" forName="parentTextArrow"/>
              <dgm:constr type="h" for="ch" forName="parentTextArrow" refType="h" fact="0.65"/>
              <dgm:constr type="w" for="ch" forName="arrow" refType="w" fact="0.25"/>
              <dgm:constr type="h" for="ch" forName="arrow" refType="h"/>
              <dgm:constr type="l" for="ch" forName="descendantArrow" refType="w" fact="0.25"/>
              <dgm:constr type="w" for="ch" forName="descendantArrow" refType="w" fact="0.75"/>
              <dgm:constr type="b" for="ch" forName="descendantArrow" refType="h" fact="0.65"/>
              <dgm:constr type="h" for="ch" forName="descendantArrow" refType="h" fact="0.65"/>
            </dgm:constrLst>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constr type="primFontSz" refType="h" op="lte" fact="0.5"/>
                <dgm:constr type="lMarg" refType="w" fact="0.2016"/>
                <dgm:constr type="rMarg" refType="w" fact="0.2016"/>
              </dgm:constrLst>
              <dgm:ruleLst>
                <dgm:rule type="primFontSz" val="13" fact="NaN" max="NaN"/>
              </dgm:ruleLst>
            </dgm:layoutNode>
            <dgm:layoutNode name="arrow" styleLbl="alignNode1">
              <dgm:alg type="sp"/>
              <dgm:shape xmlns:r="http://schemas.openxmlformats.org/officeDocument/2006/relationships" rot="180" type="upArrowCallout" r:blip="">
                <dgm:adjLst>
                  <dgm:adj idx="1" val="0.05"/>
                  <dgm:adj idx="2" val="0.1"/>
                  <dgm:adj idx="3" val="0.15"/>
                </dgm:adjLst>
              </dgm:shape>
              <dgm:presOf axis="self"/>
              <dgm:constrLst/>
              <dgm:ruleLst/>
            </dgm:layoutNode>
            <dgm:layoutNode name="descendantArrow" styleLbl="bgAccFollowNode1">
              <dgm:alg type="tx">
                <dgm:param type="stBulletLvl" val="0"/>
                <dgm:param type="parTxLTRAlign" val="l"/>
              </dgm:alg>
              <dgm:shape xmlns:r="http://schemas.openxmlformats.org/officeDocument/2006/relationships" type="rect" r:blip="">
                <dgm:adjLst/>
              </dgm:shape>
              <dgm:presOf axis="des" ptType="node"/>
              <dgm:constrLst>
                <dgm:constr type="tMarg" refType="primFontSz"/>
                <dgm:constr type="bMarg" refType="primFontSz"/>
                <dgm:constr type="lMarg" refType="w" fact="0.0575"/>
                <dgm:constr type="rMarg" refType="w" fact="0.0575"/>
              </dgm:constrLst>
              <dgm:ruleLst>
                <dgm:rule type="primFontSz" val="11" fact="NaN" max="NaN"/>
              </dgm:ruleLst>
            </dgm:layoutNod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jpeg>
</file>

<file path=ppt/media/image5.gif>
</file>

<file path=ppt/media/image6.jpeg>
</file>

<file path=ppt/media/image7.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912629" y="1371600"/>
            <a:ext cx="5935540" cy="2696866"/>
          </a:xfrm>
        </p:spPr>
        <p:txBody>
          <a:bodyPr anchor="t">
            <a:normAutofit/>
          </a:bodyPr>
          <a:lstStyle>
            <a:lvl1pPr algn="l">
              <a:defRPr sz="4000"/>
            </a:lvl1pPr>
          </a:lstStyle>
          <a:p>
            <a:r>
              <a:rPr lang="en-US"/>
              <a:t>Click to edit Master title style</a:t>
            </a:r>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912629" y="4584879"/>
            <a:ext cx="593554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0D4E46AA-1EC0-4433-9956-E798E94A6FB7}" type="datetimeFigureOut">
              <a:rPr lang="en-US" smtClean="0"/>
              <a:t>12/29/2021</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3089652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0D4E46AA-1EC0-4433-9956-E798E94A6FB7}" type="datetimeFigureOut">
              <a:rPr lang="en-US" smtClean="0"/>
              <a:t>12/29/2021</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24916061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198077" y="1401097"/>
            <a:ext cx="2155722" cy="477586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838200" y="1401097"/>
            <a:ext cx="8232058" cy="477586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0D4E46AA-1EC0-4433-9956-E798E94A6FB7}" type="datetimeFigureOut">
              <a:rPr lang="en-US" smtClean="0"/>
              <a:t>12/29/2021</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1705285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0D4E46AA-1EC0-4433-9956-E798E94A6FB7}" type="datetimeFigureOut">
              <a:rPr lang="en-US" smtClean="0"/>
              <a:t>12/29/2021</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3951723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912629" y="1709738"/>
            <a:ext cx="9214884" cy="3159974"/>
          </a:xfrm>
        </p:spPr>
        <p:txBody>
          <a:bodyPr anchor="b">
            <a:normAutofit/>
          </a:bodyPr>
          <a:lstStyle>
            <a:lvl1pPr>
              <a:defRPr sz="4800"/>
            </a:lvl1pPr>
          </a:lstStyle>
          <a:p>
            <a:r>
              <a:rPr lang="en-US"/>
              <a:t>Click to edit Master title style</a:t>
            </a:r>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912628" y="5018567"/>
            <a:ext cx="7907079" cy="1073889"/>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0D4E46AA-1EC0-4433-9956-E798E94A6FB7}" type="datetimeFigureOut">
              <a:rPr lang="en-US" smtClean="0"/>
              <a:t>12/29/2021</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4075396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914400" y="2849526"/>
            <a:ext cx="5105400" cy="32104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172200" y="2849526"/>
            <a:ext cx="5105400" cy="3210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0D4E46AA-1EC0-4433-9956-E798E94A6FB7}" type="datetimeFigureOut">
              <a:rPr lang="en-US" smtClean="0"/>
              <a:t>12/29/2021</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12698664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912628" y="1371599"/>
            <a:ext cx="10442760" cy="93975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912628" y="2311353"/>
            <a:ext cx="5084947"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912628" y="3006725"/>
            <a:ext cx="5084947"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172200" y="2311353"/>
            <a:ext cx="5183188"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172200" y="3006725"/>
            <a:ext cx="5183188"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0D4E46AA-1EC0-4433-9956-E798E94A6FB7}" type="datetimeFigureOut">
              <a:rPr lang="en-US" smtClean="0"/>
              <a:t>12/29/2021</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10069670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0D4E46AA-1EC0-4433-9956-E798E94A6FB7}" type="datetimeFigureOut">
              <a:rPr lang="en-US" smtClean="0"/>
              <a:t>12/29/2021</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4092507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0D4E46AA-1EC0-4433-9956-E798E94A6FB7}" type="datetimeFigureOut">
              <a:rPr lang="en-US" smtClean="0"/>
              <a:t>12/29/2021</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3365090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912628" y="1463038"/>
            <a:ext cx="3859397" cy="1471548"/>
          </a:xfrm>
        </p:spPr>
        <p:txBody>
          <a:bodyPr anchor="t"/>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5183188" y="987425"/>
            <a:ext cx="6172200" cy="487362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0D4E46AA-1EC0-4433-9956-E798E94A6FB7}" type="datetimeFigureOut">
              <a:rPr lang="en-US" smtClean="0"/>
              <a:t>12/29/2021</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34220129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912628" y="1463038"/>
            <a:ext cx="3859397" cy="1471548"/>
          </a:xfrm>
        </p:spPr>
        <p:txBody>
          <a:bodyPr anchor="t"/>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0D4E46AA-1EC0-4433-9956-E798E94A6FB7}" type="datetimeFigureOut">
              <a:rPr lang="en-US" smtClean="0"/>
              <a:t>12/29/2021</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19393333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914400" y="1371600"/>
            <a:ext cx="10363200" cy="1314443"/>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914399" y="2853369"/>
            <a:ext cx="10363200" cy="30884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912628"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0D4E46AA-1EC0-4433-9956-E798E94A6FB7}" type="datetimeFigureOut">
              <a:rPr lang="en-US" smtClean="0"/>
              <a:pPr/>
              <a:t>12/29/2021</a:t>
            </a:fld>
            <a:endParaRPr lang="en-US"/>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70C38C08-47C7-4847-B0BE-B9D8DEEB3D1B}" type="slidenum">
              <a:rPr lang="en-US" smtClean="0"/>
              <a:pPr/>
              <a:t>‹#›</a:t>
            </a:fld>
            <a:endParaRPr lang="en-US"/>
          </a:p>
        </p:txBody>
      </p:sp>
      <p:cxnSp>
        <p:nvCxnSpPr>
          <p:cNvPr id="7" name="Straight Connector 6">
            <a:extLst>
              <a:ext uri="{FF2B5EF4-FFF2-40B4-BE49-F238E27FC236}">
                <a16:creationId xmlns:a16="http://schemas.microsoft.com/office/drawing/2014/main" id="{F209B62C-3402-4623-9A7C-AA048B56F8C3}"/>
              </a:ext>
            </a:extLst>
          </p:cNvPr>
          <p:cNvCxnSpPr>
            <a:cxnSpLocks/>
          </p:cNvCxnSpPr>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7090431"/>
      </p:ext>
    </p:extLst>
  </p:cSld>
  <p:clrMap bg1="lt1" tx1="dk1" bg2="lt2" tx2="dk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4" r:id="rId10"/>
    <p:sldLayoutId id="2147483673" r:id="rId11"/>
  </p:sldLayoutIdLst>
  <p:txStyles>
    <p:title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274320" indent="0" algn="l" defTabSz="914400" rtl="0" eaLnBrk="1" latinLnBrk="0" hangingPunct="1">
        <a:lnSpc>
          <a:spcPct val="120000"/>
        </a:lnSpc>
        <a:spcBef>
          <a:spcPts val="500"/>
        </a:spcBef>
        <a:buSzPct val="87000"/>
        <a:buFontTx/>
        <a:buNone/>
        <a:defRPr sz="1800" kern="1200">
          <a:solidFill>
            <a:schemeClr val="tx1"/>
          </a:solidFill>
          <a:latin typeface="+mn-lt"/>
          <a:ea typeface="+mn-ea"/>
          <a:cs typeface="+mn-cs"/>
        </a:defRPr>
      </a:lvl2pPr>
      <a:lvl3pPr marL="54864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594360" indent="0" algn="l" defTabSz="914400" rtl="0" eaLnBrk="1" latinLnBrk="0" hangingPunct="1">
        <a:lnSpc>
          <a:spcPct val="120000"/>
        </a:lnSpc>
        <a:spcBef>
          <a:spcPts val="500"/>
        </a:spcBef>
        <a:buSzPct val="87000"/>
        <a:buFontTx/>
        <a:buNone/>
        <a:defRPr sz="1400" kern="1200">
          <a:solidFill>
            <a:schemeClr val="tx1"/>
          </a:solidFill>
          <a:latin typeface="+mn-lt"/>
          <a:ea typeface="+mn-ea"/>
          <a:cs typeface="+mn-cs"/>
        </a:defRPr>
      </a:lvl4pPr>
      <a:lvl5pPr marL="822960"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hyperlink" Target="https://en.wikipedia.org/wiki/CIELAB_color_space" TargetMode="External"/><Relationship Id="rId7" Type="http://schemas.openxmlformats.org/officeDocument/2006/relationships/diagramQuickStyle" Target="../diagrams/quickStyle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hyperlink" Target="https://creativecommons.org/licenses/by-sa/3.0/" TargetMode="External"/><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3" Type="http://schemas.openxmlformats.org/officeDocument/2006/relationships/hyperlink" Target="https://blog.christianperone.com/2014/06/simple-and-effective-coin-segmentation-using-python-and-opencv/" TargetMode="External"/><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hyperlink" Target="https://creativecommons.org/licenses/by-nc/3.0/"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YCbCr" TargetMode="External"/><Relationship Id="rId2" Type="http://schemas.openxmlformats.org/officeDocument/2006/relationships/image" Target="../media/image5.gif"/><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blog.christianperone.com/2014/06/simple-and-effective-coin-segmentation-using-python-and-opencv/" TargetMode="External"/><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hyperlink" Target="https://creativecommons.org/licenses/by-nc/3.0/" TargetMode="Externa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1D7E2C2A-F8C9-444E-9996-49325CE5770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a:stretch/>
        </p:blipFill>
        <p:spPr>
          <a:xfrm>
            <a:off x="20" y="10"/>
            <a:ext cx="12191979" cy="6857989"/>
          </a:xfrm>
          <a:prstGeom prst="rect">
            <a:avLst/>
          </a:prstGeom>
        </p:spPr>
      </p:pic>
      <p:sp>
        <p:nvSpPr>
          <p:cNvPr id="11" name="Rectangle 10">
            <a:extLst>
              <a:ext uri="{FF2B5EF4-FFF2-40B4-BE49-F238E27FC236}">
                <a16:creationId xmlns:a16="http://schemas.microsoft.com/office/drawing/2014/main" id="{9E9D00D9-C4F5-471E-BE2C-126CB112A6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 y="0"/>
            <a:ext cx="8543515" cy="6858000"/>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914400" y="914400"/>
            <a:ext cx="4892948" cy="3427867"/>
          </a:xfrm>
        </p:spPr>
        <p:txBody>
          <a:bodyPr anchor="t">
            <a:normAutofit/>
          </a:bodyPr>
          <a:lstStyle/>
          <a:p>
            <a:r>
              <a:rPr lang="en-US">
                <a:solidFill>
                  <a:schemeClr val="bg1"/>
                </a:solidFill>
                <a:ea typeface="+mj-lt"/>
                <a:cs typeface="+mj-lt"/>
              </a:rPr>
              <a:t>American Sign Language Recognition System</a:t>
            </a:r>
            <a:endParaRPr lang="en-US">
              <a:solidFill>
                <a:schemeClr val="bg1"/>
              </a:solidFill>
            </a:endParaRPr>
          </a:p>
        </p:txBody>
      </p:sp>
      <p:sp>
        <p:nvSpPr>
          <p:cNvPr id="3" name="Subtitle 2"/>
          <p:cNvSpPr>
            <a:spLocks noGrp="1"/>
          </p:cNvSpPr>
          <p:nvPr>
            <p:ph type="subTitle" idx="1"/>
          </p:nvPr>
        </p:nvSpPr>
        <p:spPr>
          <a:xfrm>
            <a:off x="925290" y="5253051"/>
            <a:ext cx="4892948" cy="812923"/>
          </a:xfrm>
        </p:spPr>
        <p:txBody>
          <a:bodyPr anchor="t">
            <a:normAutofit/>
          </a:bodyPr>
          <a:lstStyle/>
          <a:p>
            <a:r>
              <a:rPr lang="en-US">
                <a:solidFill>
                  <a:srgbClr val="FFFFFF"/>
                </a:solidFill>
              </a:rPr>
              <a:t>CBIR review 2</a:t>
            </a:r>
          </a:p>
        </p:txBody>
      </p:sp>
      <p:cxnSp>
        <p:nvCxnSpPr>
          <p:cNvPr id="13" name="Straight Connector 12">
            <a:extLst>
              <a:ext uri="{FF2B5EF4-FFF2-40B4-BE49-F238E27FC236}">
                <a16:creationId xmlns:a16="http://schemas.microsoft.com/office/drawing/2014/main" id="{97CC2FE6-3AD0-4131-B4BC-1F4D65E25E1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7529" y="4861206"/>
            <a:ext cx="97886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BEDCF-6690-499F-81AF-BB249403DEF8}"/>
              </a:ext>
            </a:extLst>
          </p:cNvPr>
          <p:cNvSpPr>
            <a:spLocks noGrp="1"/>
          </p:cNvSpPr>
          <p:nvPr>
            <p:ph type="title"/>
          </p:nvPr>
        </p:nvSpPr>
        <p:spPr/>
        <p:txBody>
          <a:bodyPr vert="horz" lIns="91440" tIns="45720" rIns="91440" bIns="45720" rtlCol="0" anchor="t">
            <a:noAutofit/>
          </a:bodyPr>
          <a:lstStyle/>
          <a:p>
            <a:r>
              <a:rPr lang="en-US" sz="2000"/>
              <a:t>INTRODUCTION</a:t>
            </a:r>
          </a:p>
        </p:txBody>
      </p:sp>
      <p:sp>
        <p:nvSpPr>
          <p:cNvPr id="3" name="Content Placeholder 2">
            <a:extLst>
              <a:ext uri="{FF2B5EF4-FFF2-40B4-BE49-F238E27FC236}">
                <a16:creationId xmlns:a16="http://schemas.microsoft.com/office/drawing/2014/main" id="{FC3BC5C9-9DA7-491E-A3C3-B79ADD98B3B1}"/>
              </a:ext>
            </a:extLst>
          </p:cNvPr>
          <p:cNvSpPr>
            <a:spLocks noGrp="1"/>
          </p:cNvSpPr>
          <p:nvPr>
            <p:ph idx="1"/>
          </p:nvPr>
        </p:nvSpPr>
        <p:spPr/>
        <p:txBody>
          <a:bodyPr vert="horz" lIns="91440" tIns="45720" rIns="91440" bIns="45720" rtlCol="0" anchor="t">
            <a:normAutofit/>
          </a:bodyPr>
          <a:lstStyle/>
          <a:p>
            <a:r>
              <a:rPr lang="en-US">
                <a:ea typeface="+mn-lt"/>
                <a:cs typeface="+mn-lt"/>
              </a:rPr>
              <a:t>The basic goal of this project is to transliterate 24 static sign language alphabets and numbers  into humanoid or machine-readable English manuscripts in American Sign Language. The preprocessing operation for the signed input gesture is performed within the first phase. In the next section  , the various areas  of the preprocessed gesture image are calculated. In the  last section, the transliteration of the signed  gesture to text is complete, based on the property calculated in the previous phase..</a:t>
            </a:r>
          </a:p>
          <a:p>
            <a:endParaRPr lang="en-US"/>
          </a:p>
        </p:txBody>
      </p:sp>
    </p:spTree>
    <p:extLst>
      <p:ext uri="{BB962C8B-B14F-4D97-AF65-F5344CB8AC3E}">
        <p14:creationId xmlns:p14="http://schemas.microsoft.com/office/powerpoint/2010/main" val="30226862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50">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Picture 41">
            <a:extLst>
              <a:ext uri="{FF2B5EF4-FFF2-40B4-BE49-F238E27FC236}">
                <a16:creationId xmlns:a16="http://schemas.microsoft.com/office/drawing/2014/main" id="{A01E969D-B43A-4720-A84C-358E0BF035CD}"/>
              </a:ext>
            </a:extLst>
          </p:cNvPr>
          <p:cNvPicPr>
            <a:picLocks noChangeAspect="1"/>
          </p:cNvPicPr>
          <p:nvPr/>
        </p:nvPicPr>
        <p:blipFill rotWithShape="1">
          <a:blip r:embed="rId2">
            <a:alphaModFix/>
            <a:extLst>
              <a:ext uri="{837473B0-CC2E-450A-ABE3-18F120FF3D39}">
                <a1611:picAttrSrcUrl xmlns:a1611="http://schemas.microsoft.com/office/drawing/2016/11/main" r:id="rId3"/>
              </a:ext>
            </a:extLst>
          </a:blip>
          <a:srcRect t="1449" r="1" b="7532"/>
          <a:stretch/>
        </p:blipFill>
        <p:spPr>
          <a:xfrm>
            <a:off x="-4703" y="10"/>
            <a:ext cx="7807947" cy="6857990"/>
          </a:xfrm>
          <a:prstGeom prst="rect">
            <a:avLst/>
          </a:prstGeom>
        </p:spPr>
      </p:pic>
      <p:sp>
        <p:nvSpPr>
          <p:cNvPr id="52" name="Rectangle 52">
            <a:extLst>
              <a:ext uri="{FF2B5EF4-FFF2-40B4-BE49-F238E27FC236}">
                <a16:creationId xmlns:a16="http://schemas.microsoft.com/office/drawing/2014/main" id="{F7017262-EEEC-4F5E-917D-A55E68A119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533640" y="-1533639"/>
            <a:ext cx="4735963" cy="7803244"/>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1BCC8E8-0B08-457E-BD59-A1F1540EB6B3}"/>
              </a:ext>
            </a:extLst>
          </p:cNvPr>
          <p:cNvSpPr>
            <a:spLocks noGrp="1"/>
          </p:cNvSpPr>
          <p:nvPr>
            <p:ph type="title"/>
          </p:nvPr>
        </p:nvSpPr>
        <p:spPr>
          <a:xfrm>
            <a:off x="316021" y="207563"/>
            <a:ext cx="5593606" cy="3156253"/>
          </a:xfrm>
        </p:spPr>
        <p:txBody>
          <a:bodyPr>
            <a:normAutofit/>
          </a:bodyPr>
          <a:lstStyle/>
          <a:p>
            <a:r>
              <a:rPr lang="en-US" sz="5400">
                <a:solidFill>
                  <a:srgbClr val="FFFFFF"/>
                </a:solidFill>
              </a:rPr>
              <a:t>PHASE 1</a:t>
            </a:r>
          </a:p>
        </p:txBody>
      </p:sp>
      <p:cxnSp>
        <p:nvCxnSpPr>
          <p:cNvPr id="55" name="Straight Connector 54">
            <a:extLst>
              <a:ext uri="{FF2B5EF4-FFF2-40B4-BE49-F238E27FC236}">
                <a16:creationId xmlns:a16="http://schemas.microsoft.com/office/drawing/2014/main" id="{9A3EDAAA-869E-4AA2-A7CE-BF2C025963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9607AD84-41C5-4068-8E37-90E89948D095}"/>
              </a:ext>
            </a:extLst>
          </p:cNvPr>
          <p:cNvSpPr txBox="1"/>
          <p:nvPr/>
        </p:nvSpPr>
        <p:spPr>
          <a:xfrm>
            <a:off x="5307048" y="6657945"/>
            <a:ext cx="2496196"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a:t>
            </a:r>
            <a:r>
              <a:rPr lang="en-US" sz="700">
                <a:solidFill>
                  <a:srgbClr val="FFFFFF"/>
                </a:solidFill>
              </a:rPr>
              <a:t>.</a:t>
            </a:r>
          </a:p>
        </p:txBody>
      </p:sp>
      <p:graphicFrame>
        <p:nvGraphicFramePr>
          <p:cNvPr id="54" name="Diagram 4">
            <a:extLst>
              <a:ext uri="{FF2B5EF4-FFF2-40B4-BE49-F238E27FC236}">
                <a16:creationId xmlns:a16="http://schemas.microsoft.com/office/drawing/2014/main" id="{E753F50C-F346-413E-BBB3-2F7AEC9073D3}"/>
              </a:ext>
            </a:extLst>
          </p:cNvPr>
          <p:cNvGraphicFramePr/>
          <p:nvPr>
            <p:extLst>
              <p:ext uri="{D42A27DB-BD31-4B8C-83A1-F6EECF244321}">
                <p14:modId xmlns:p14="http://schemas.microsoft.com/office/powerpoint/2010/main" val="2517188168"/>
              </p:ext>
            </p:extLst>
          </p:nvPr>
        </p:nvGraphicFramePr>
        <p:xfrm>
          <a:off x="8595359" y="1005840"/>
          <a:ext cx="2762119" cy="491082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965686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63F27BC-7079-4FF7-8F7C-ABC82FA3C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AB0620-FA1C-48FA-B9DB-19C5BA679541}"/>
              </a:ext>
            </a:extLst>
          </p:cNvPr>
          <p:cNvSpPr>
            <a:spLocks noGrp="1"/>
          </p:cNvSpPr>
          <p:nvPr>
            <p:ph type="title"/>
          </p:nvPr>
        </p:nvSpPr>
        <p:spPr>
          <a:xfrm>
            <a:off x="914399" y="914401"/>
            <a:ext cx="4876801" cy="1466490"/>
          </a:xfrm>
        </p:spPr>
        <p:txBody>
          <a:bodyPr anchor="t">
            <a:normAutofit/>
          </a:bodyPr>
          <a:lstStyle/>
          <a:p>
            <a:r>
              <a:rPr lang="en-US">
                <a:ea typeface="+mj-lt"/>
                <a:cs typeface="+mj-lt"/>
              </a:rPr>
              <a:t>otsu grey thresholding</a:t>
            </a:r>
            <a:endParaRPr lang="en-US"/>
          </a:p>
        </p:txBody>
      </p:sp>
      <p:pic>
        <p:nvPicPr>
          <p:cNvPr id="4" name="Picture 4">
            <a:extLst>
              <a:ext uri="{FF2B5EF4-FFF2-40B4-BE49-F238E27FC236}">
                <a16:creationId xmlns:a16="http://schemas.microsoft.com/office/drawing/2014/main" id="{3EE7E7A0-F0E6-4AF1-8320-344998EA978C}"/>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984910" y="2699035"/>
            <a:ext cx="4806291" cy="2343066"/>
          </a:xfrm>
          <a:prstGeom prst="rect">
            <a:avLst/>
          </a:prstGeom>
        </p:spPr>
      </p:pic>
      <p:sp>
        <p:nvSpPr>
          <p:cNvPr id="3" name="Content Placeholder 2">
            <a:extLst>
              <a:ext uri="{FF2B5EF4-FFF2-40B4-BE49-F238E27FC236}">
                <a16:creationId xmlns:a16="http://schemas.microsoft.com/office/drawing/2014/main" id="{4AF2BCDF-479B-4238-8C5E-A60D5F412210}"/>
              </a:ext>
            </a:extLst>
          </p:cNvPr>
          <p:cNvSpPr>
            <a:spLocks noGrp="1"/>
          </p:cNvSpPr>
          <p:nvPr>
            <p:ph idx="1"/>
          </p:nvPr>
        </p:nvSpPr>
        <p:spPr>
          <a:xfrm>
            <a:off x="6400800" y="960120"/>
            <a:ext cx="4796346" cy="4335780"/>
          </a:xfrm>
        </p:spPr>
        <p:txBody>
          <a:bodyPr vert="horz" lIns="91440" tIns="45720" rIns="91440" bIns="45720" rtlCol="0">
            <a:normAutofit/>
          </a:bodyPr>
          <a:lstStyle/>
          <a:p>
            <a:pPr marL="0" indent="0">
              <a:lnSpc>
                <a:spcPct val="110000"/>
              </a:lnSpc>
              <a:buNone/>
            </a:pPr>
            <a:r>
              <a:rPr lang="en-US">
                <a:ea typeface="+mn-lt"/>
                <a:cs typeface="+mn-lt"/>
              </a:rPr>
              <a:t>the algorithm returns a single intensity threshold that separate pixels into two classes, foreground and background. This threshold is determined by minimizing intra-class intensity variance, or equivalently, by maximizing inter-class variance. Otsu's method is a one-dimensional discrete analog of Fisher's Discriminant Analysis, is related to Jenks optimization method, and is equivalent to a globally optimal k-means performed on the intensity histogram</a:t>
            </a:r>
            <a:endParaRPr lang="en-US"/>
          </a:p>
        </p:txBody>
      </p:sp>
      <p:cxnSp>
        <p:nvCxnSpPr>
          <p:cNvPr id="12" name="Straight Connector 11">
            <a:extLst>
              <a:ext uri="{FF2B5EF4-FFF2-40B4-BE49-F238E27FC236}">
                <a16:creationId xmlns:a16="http://schemas.microsoft.com/office/drawing/2014/main" id="{61AF2F3F-06F0-42E3-8F72-36BEDCB694F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2570" y="5821999"/>
            <a:ext cx="1020883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7C33383E-A1F7-4B0C-99D4-94FF8F654711}"/>
              </a:ext>
            </a:extLst>
          </p:cNvPr>
          <p:cNvSpPr txBox="1"/>
          <p:nvPr/>
        </p:nvSpPr>
        <p:spPr>
          <a:xfrm>
            <a:off x="3288593" y="4842046"/>
            <a:ext cx="250260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BY-NC</a:t>
            </a:r>
            <a:r>
              <a:rPr lang="en-US" sz="700">
                <a:solidFill>
                  <a:srgbClr val="FFFFFF"/>
                </a:solidFill>
              </a:rPr>
              <a:t>.</a:t>
            </a:r>
          </a:p>
        </p:txBody>
      </p:sp>
    </p:spTree>
    <p:extLst>
      <p:ext uri="{BB962C8B-B14F-4D97-AF65-F5344CB8AC3E}">
        <p14:creationId xmlns:p14="http://schemas.microsoft.com/office/powerpoint/2010/main" val="10748641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F8DE1B-6E2F-4DFB-83DE-104C81A9F325}"/>
              </a:ext>
            </a:extLst>
          </p:cNvPr>
          <p:cNvSpPr>
            <a:spLocks noGrp="1"/>
          </p:cNvSpPr>
          <p:nvPr>
            <p:ph type="title"/>
          </p:nvPr>
        </p:nvSpPr>
        <p:spPr>
          <a:xfrm>
            <a:off x="914401" y="1371600"/>
            <a:ext cx="3943762" cy="1314443"/>
          </a:xfrm>
        </p:spPr>
        <p:txBody>
          <a:bodyPr>
            <a:normAutofit/>
          </a:bodyPr>
          <a:lstStyle/>
          <a:p>
            <a:r>
              <a:rPr lang="en-US"/>
              <a:t>Why HSV model?</a:t>
            </a:r>
          </a:p>
        </p:txBody>
      </p:sp>
      <p:cxnSp>
        <p:nvCxnSpPr>
          <p:cNvPr id="11" name="Straight Connector 10">
            <a:extLst>
              <a:ext uri="{FF2B5EF4-FFF2-40B4-BE49-F238E27FC236}">
                <a16:creationId xmlns:a16="http://schemas.microsoft.com/office/drawing/2014/main" id="{753FE100-D0AB-4AE2-824B-60CFA31EC6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B5554D2-2C18-488B-AB77-FF5D6D817B8D}"/>
              </a:ext>
            </a:extLst>
          </p:cNvPr>
          <p:cNvSpPr>
            <a:spLocks noGrp="1"/>
          </p:cNvSpPr>
          <p:nvPr>
            <p:ph idx="1"/>
          </p:nvPr>
        </p:nvSpPr>
        <p:spPr>
          <a:xfrm>
            <a:off x="914400" y="2853369"/>
            <a:ext cx="3943762" cy="3088460"/>
          </a:xfrm>
        </p:spPr>
        <p:txBody>
          <a:bodyPr vert="horz" lIns="91440" tIns="45720" rIns="91440" bIns="45720" rtlCol="0">
            <a:normAutofit/>
          </a:bodyPr>
          <a:lstStyle/>
          <a:p>
            <a:pPr marL="0" indent="0">
              <a:lnSpc>
                <a:spcPct val="110000"/>
              </a:lnSpc>
              <a:buNone/>
            </a:pPr>
            <a:r>
              <a:rPr lang="en-US" sz="1600">
                <a:ea typeface="+mn-lt"/>
                <a:cs typeface="+mn-lt"/>
              </a:rPr>
              <a:t>HSV (Hue, Saturation, and Value) color model is a perceptual color model, used in separating an image luminance (V) from color facts. Opting an HSV color initiates with opting one of the existing hues, which is how most people narrate to color than does the RGB color space, and then regulating the shade and intensity value. HSV color space is used in the circumstances where color depiction acting a vital role</a:t>
            </a:r>
            <a:endParaRPr lang="en-US" sz="1600"/>
          </a:p>
        </p:txBody>
      </p:sp>
      <p:pic>
        <p:nvPicPr>
          <p:cNvPr id="5" name="Picture 4" descr="Light bulb on yellow background with sketched light beams and cord">
            <a:extLst>
              <a:ext uri="{FF2B5EF4-FFF2-40B4-BE49-F238E27FC236}">
                <a16:creationId xmlns:a16="http://schemas.microsoft.com/office/drawing/2014/main" id="{6C476F1B-6038-40D4-A513-64B8060C1F71}"/>
              </a:ext>
            </a:extLst>
          </p:cNvPr>
          <p:cNvPicPr>
            <a:picLocks noChangeAspect="1"/>
          </p:cNvPicPr>
          <p:nvPr/>
        </p:nvPicPr>
        <p:blipFill rotWithShape="1">
          <a:blip r:embed="rId2"/>
          <a:srcRect l="41574" r="3" b="3"/>
          <a:stretch/>
        </p:blipFill>
        <p:spPr>
          <a:xfrm>
            <a:off x="5679452" y="10"/>
            <a:ext cx="6512547" cy="6857990"/>
          </a:xfrm>
          <a:prstGeom prst="rect">
            <a:avLst/>
          </a:prstGeom>
        </p:spPr>
      </p:pic>
    </p:spTree>
    <p:extLst>
      <p:ext uri="{BB962C8B-B14F-4D97-AF65-F5344CB8AC3E}">
        <p14:creationId xmlns:p14="http://schemas.microsoft.com/office/powerpoint/2010/main" val="14288882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C651B3-ACB1-4138-8D30-09C7EE0BE666}"/>
              </a:ext>
            </a:extLst>
          </p:cNvPr>
          <p:cNvSpPr>
            <a:spLocks noGrp="1"/>
          </p:cNvSpPr>
          <p:nvPr>
            <p:ph type="title"/>
          </p:nvPr>
        </p:nvSpPr>
        <p:spPr>
          <a:xfrm>
            <a:off x="893665" y="1153886"/>
            <a:ext cx="4079987" cy="1314443"/>
          </a:xfrm>
        </p:spPr>
        <p:txBody>
          <a:bodyPr>
            <a:normAutofit/>
          </a:bodyPr>
          <a:lstStyle/>
          <a:p>
            <a:r>
              <a:rPr lang="en-US"/>
              <a:t>Advantages of </a:t>
            </a:r>
            <a:r>
              <a:rPr lang="en-US" err="1"/>
              <a:t>YCbCr</a:t>
            </a:r>
          </a:p>
        </p:txBody>
      </p:sp>
      <p:cxnSp>
        <p:nvCxnSpPr>
          <p:cNvPr id="12" name="Straight Connector 11">
            <a:extLst>
              <a:ext uri="{FF2B5EF4-FFF2-40B4-BE49-F238E27FC236}">
                <a16:creationId xmlns:a16="http://schemas.microsoft.com/office/drawing/2014/main" id="{753FE100-D0AB-4AE2-824B-60CFA31EC6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48D5CCD-607E-4C0A-BB31-F801E8CEDDEA}"/>
              </a:ext>
            </a:extLst>
          </p:cNvPr>
          <p:cNvSpPr>
            <a:spLocks noGrp="1"/>
          </p:cNvSpPr>
          <p:nvPr>
            <p:ph idx="1"/>
          </p:nvPr>
        </p:nvSpPr>
        <p:spPr>
          <a:xfrm>
            <a:off x="893665" y="2464594"/>
            <a:ext cx="4079988" cy="3088460"/>
          </a:xfrm>
        </p:spPr>
        <p:txBody>
          <a:bodyPr vert="horz" lIns="91440" tIns="45720" rIns="91440" bIns="45720" rtlCol="0" anchor="t">
            <a:noAutofit/>
          </a:bodyPr>
          <a:lstStyle/>
          <a:p>
            <a:pPr>
              <a:lnSpc>
                <a:spcPct val="110000"/>
              </a:lnSpc>
            </a:pPr>
            <a:r>
              <a:rPr lang="en-US" sz="1600">
                <a:ea typeface="+mn-lt"/>
                <a:cs typeface="+mn-lt"/>
              </a:rPr>
              <a:t>In order to optimize the functioning of skin color clustering, the present work uses </a:t>
            </a:r>
            <a:r>
              <a:rPr lang="en-US" sz="1600" err="1">
                <a:ea typeface="+mn-lt"/>
                <a:cs typeface="+mn-lt"/>
              </a:rPr>
              <a:t>YCbCr</a:t>
            </a:r>
            <a:r>
              <a:rPr lang="en-US" sz="1600">
                <a:ea typeface="+mn-lt"/>
                <a:cs typeface="+mn-lt"/>
              </a:rPr>
              <a:t> color space to construct a skin color model, as it is also known that, as the chrominance factors are almost self-governing of luminance factor in the space. There are non-linear relationships between chrominance (</a:t>
            </a:r>
            <a:r>
              <a:rPr lang="en-US" sz="1600" err="1">
                <a:ea typeface="+mn-lt"/>
                <a:cs typeface="+mn-lt"/>
              </a:rPr>
              <a:t>Cb</a:t>
            </a:r>
            <a:r>
              <a:rPr lang="en-US" sz="1600">
                <a:ea typeface="+mn-lt"/>
                <a:cs typeface="+mn-lt"/>
              </a:rPr>
              <a:t>, Cr) and luminance (Y) of skin pixel color in the high and low luminance region. Luminance may vary depending on an individual’s face because of ambient lighting. Hence, the </a:t>
            </a:r>
            <a:r>
              <a:rPr lang="en-US" sz="1600" err="1">
                <a:ea typeface="+mn-lt"/>
                <a:cs typeface="+mn-lt"/>
              </a:rPr>
              <a:t>YCbCr</a:t>
            </a:r>
            <a:r>
              <a:rPr lang="en-US" sz="1600">
                <a:ea typeface="+mn-lt"/>
                <a:cs typeface="+mn-lt"/>
              </a:rPr>
              <a:t> Color model is very beneficial to optimize the performance of skin color clustering</a:t>
            </a:r>
            <a:endParaRPr lang="en-US" sz="1600"/>
          </a:p>
        </p:txBody>
      </p:sp>
      <p:pic>
        <p:nvPicPr>
          <p:cNvPr id="4" name="Picture 4">
            <a:extLst>
              <a:ext uri="{FF2B5EF4-FFF2-40B4-BE49-F238E27FC236}">
                <a16:creationId xmlns:a16="http://schemas.microsoft.com/office/drawing/2014/main" id="{9E6B65C0-36EC-45CC-A064-2C01C1199F5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5863018" y="643467"/>
            <a:ext cx="5571065" cy="5571065"/>
          </a:xfrm>
          <a:prstGeom prst="rect">
            <a:avLst/>
          </a:prstGeom>
        </p:spPr>
      </p:pic>
      <p:sp>
        <p:nvSpPr>
          <p:cNvPr id="5" name="TextBox 4">
            <a:extLst>
              <a:ext uri="{FF2B5EF4-FFF2-40B4-BE49-F238E27FC236}">
                <a16:creationId xmlns:a16="http://schemas.microsoft.com/office/drawing/2014/main" id="{43A84C5E-3D25-43E8-9EC3-E96458DF69EE}"/>
              </a:ext>
            </a:extLst>
          </p:cNvPr>
          <p:cNvSpPr txBox="1"/>
          <p:nvPr/>
        </p:nvSpPr>
        <p:spPr>
          <a:xfrm>
            <a:off x="8937887" y="6014477"/>
            <a:ext cx="2496196"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a:t>
            </a:r>
            <a:r>
              <a:rPr lang="en-US" sz="700">
                <a:solidFill>
                  <a:srgbClr val="FFFFFF"/>
                </a:solidFill>
              </a:rPr>
              <a:t>.</a:t>
            </a:r>
          </a:p>
        </p:txBody>
      </p:sp>
    </p:spTree>
    <p:extLst>
      <p:ext uri="{BB962C8B-B14F-4D97-AF65-F5344CB8AC3E}">
        <p14:creationId xmlns:p14="http://schemas.microsoft.com/office/powerpoint/2010/main" val="22245604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63F27BC-7079-4FF7-8F7C-ABC82FA3C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37D971-AF82-4A27-814A-BEE52A0A77F9}"/>
              </a:ext>
            </a:extLst>
          </p:cNvPr>
          <p:cNvSpPr>
            <a:spLocks noGrp="1"/>
          </p:cNvSpPr>
          <p:nvPr>
            <p:ph type="title"/>
          </p:nvPr>
        </p:nvSpPr>
        <p:spPr>
          <a:xfrm>
            <a:off x="914400" y="1371601"/>
            <a:ext cx="4533900" cy="1561379"/>
          </a:xfrm>
        </p:spPr>
        <p:txBody>
          <a:bodyPr anchor="t">
            <a:normAutofit/>
          </a:bodyPr>
          <a:lstStyle/>
          <a:p>
            <a:r>
              <a:rPr lang="en-US" sz="3700">
                <a:ea typeface="+mj-lt"/>
                <a:cs typeface="+mj-lt"/>
              </a:rPr>
              <a:t>Gray threshold value using Otsu’s method</a:t>
            </a:r>
          </a:p>
          <a:p>
            <a:endParaRPr lang="en-US" sz="3700"/>
          </a:p>
        </p:txBody>
      </p:sp>
      <p:cxnSp>
        <p:nvCxnSpPr>
          <p:cNvPr id="12" name="Straight Connector 11">
            <a:extLst>
              <a:ext uri="{FF2B5EF4-FFF2-40B4-BE49-F238E27FC236}">
                <a16:creationId xmlns:a16="http://schemas.microsoft.com/office/drawing/2014/main" id="{40BBF191-9CC8-4313-B1CA-8DF1A53AE4F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4" name="Picture 4">
            <a:extLst>
              <a:ext uri="{FF2B5EF4-FFF2-40B4-BE49-F238E27FC236}">
                <a16:creationId xmlns:a16="http://schemas.microsoft.com/office/drawing/2014/main" id="{B9460F55-41E3-4C7F-9DB3-24A5894CB920}"/>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990600" y="3476718"/>
            <a:ext cx="4533900" cy="2210275"/>
          </a:xfrm>
          <a:prstGeom prst="rect">
            <a:avLst/>
          </a:prstGeom>
        </p:spPr>
      </p:pic>
      <p:sp>
        <p:nvSpPr>
          <p:cNvPr id="3" name="Content Placeholder 2">
            <a:extLst>
              <a:ext uri="{FF2B5EF4-FFF2-40B4-BE49-F238E27FC236}">
                <a16:creationId xmlns:a16="http://schemas.microsoft.com/office/drawing/2014/main" id="{69964278-3F66-4C80-A73E-0A36AE02B156}"/>
              </a:ext>
            </a:extLst>
          </p:cNvPr>
          <p:cNvSpPr>
            <a:spLocks noGrp="1"/>
          </p:cNvSpPr>
          <p:nvPr>
            <p:ph idx="1"/>
          </p:nvPr>
        </p:nvSpPr>
        <p:spPr>
          <a:xfrm>
            <a:off x="6400799" y="1439141"/>
            <a:ext cx="4795405" cy="4352059"/>
          </a:xfrm>
        </p:spPr>
        <p:txBody>
          <a:bodyPr vert="horz" lIns="91440" tIns="45720" rIns="91440" bIns="45720" rtlCol="0" anchor="t">
            <a:normAutofit/>
          </a:bodyPr>
          <a:lstStyle/>
          <a:p>
            <a:pPr>
              <a:lnSpc>
                <a:spcPct val="110000"/>
              </a:lnSpc>
            </a:pPr>
            <a:r>
              <a:rPr lang="en-US" sz="1700">
                <a:ea typeface="+mn-lt"/>
                <a:cs typeface="+mn-lt"/>
              </a:rPr>
              <a:t>the algorithm returns a single intensity threshold that separate pixels into two classes, foreground and background. This threshold is determined by minimizing intra-class intensity variance, or equivalently, by maximizing inter-class variance. Otsu's method is a one-dimensional discrete analog of Fisher's Discriminant Analysis, is related to Jenks optimization method, and is equivalent to a globally optimal k-means performed on the intensity histogram. The extension to multi-level thresholding was described in the original paper, and computationally efficient implementations have since been proposed</a:t>
            </a:r>
            <a:endParaRPr lang="en-US" sz="1700"/>
          </a:p>
        </p:txBody>
      </p:sp>
      <p:sp>
        <p:nvSpPr>
          <p:cNvPr id="5" name="TextBox 4">
            <a:extLst>
              <a:ext uri="{FF2B5EF4-FFF2-40B4-BE49-F238E27FC236}">
                <a16:creationId xmlns:a16="http://schemas.microsoft.com/office/drawing/2014/main" id="{C4C5A975-F7EA-4178-9469-FDEF86CBD9D0}"/>
              </a:ext>
            </a:extLst>
          </p:cNvPr>
          <p:cNvSpPr txBox="1"/>
          <p:nvPr/>
        </p:nvSpPr>
        <p:spPr>
          <a:xfrm>
            <a:off x="3021892" y="5486938"/>
            <a:ext cx="250260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BY-NC</a:t>
            </a:r>
            <a:r>
              <a:rPr lang="en-US" sz="700">
                <a:solidFill>
                  <a:srgbClr val="FFFFFF"/>
                </a:solidFill>
              </a:rPr>
              <a:t>.</a:t>
            </a:r>
          </a:p>
        </p:txBody>
      </p:sp>
    </p:spTree>
    <p:extLst>
      <p:ext uri="{BB962C8B-B14F-4D97-AF65-F5344CB8AC3E}">
        <p14:creationId xmlns:p14="http://schemas.microsoft.com/office/powerpoint/2010/main" val="19625507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bstract background of 3D colourful bars">
            <a:extLst>
              <a:ext uri="{FF2B5EF4-FFF2-40B4-BE49-F238E27FC236}">
                <a16:creationId xmlns:a16="http://schemas.microsoft.com/office/drawing/2014/main" id="{F87A1FC2-0F77-4CC4-9F14-06C83446F675}"/>
              </a:ext>
            </a:extLst>
          </p:cNvPr>
          <p:cNvPicPr>
            <a:picLocks noChangeAspect="1"/>
          </p:cNvPicPr>
          <p:nvPr/>
        </p:nvPicPr>
        <p:blipFill rotWithShape="1">
          <a:blip r:embed="rId2">
            <a:alphaModFix/>
          </a:blip>
          <a:srcRect l="14139" r="9864" b="-1"/>
          <a:stretch/>
        </p:blipFill>
        <p:spPr>
          <a:xfrm>
            <a:off x="-4703" y="10"/>
            <a:ext cx="7807947" cy="6857990"/>
          </a:xfrm>
          <a:prstGeom prst="rect">
            <a:avLst/>
          </a:prstGeom>
        </p:spPr>
      </p:pic>
      <p:sp>
        <p:nvSpPr>
          <p:cNvPr id="30" name="Rectangle 29">
            <a:extLst>
              <a:ext uri="{FF2B5EF4-FFF2-40B4-BE49-F238E27FC236}">
                <a16:creationId xmlns:a16="http://schemas.microsoft.com/office/drawing/2014/main" id="{F7017262-EEEC-4F5E-917D-A55E68A119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533640" y="-1533639"/>
            <a:ext cx="4735963" cy="7803244"/>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F9E048-5BC9-4AA9-985C-FF4DDB3518E8}"/>
              </a:ext>
            </a:extLst>
          </p:cNvPr>
          <p:cNvSpPr>
            <a:spLocks noGrp="1"/>
          </p:cNvSpPr>
          <p:nvPr>
            <p:ph type="title"/>
          </p:nvPr>
        </p:nvSpPr>
        <p:spPr>
          <a:xfrm>
            <a:off x="914401" y="1371600"/>
            <a:ext cx="5593606" cy="3156253"/>
          </a:xfrm>
        </p:spPr>
        <p:txBody>
          <a:bodyPr>
            <a:normAutofit/>
          </a:bodyPr>
          <a:lstStyle/>
          <a:p>
            <a:r>
              <a:rPr lang="en-US">
                <a:solidFill>
                  <a:srgbClr val="FFFFFF"/>
                </a:solidFill>
              </a:rPr>
              <a:t>PHASE -2</a:t>
            </a:r>
          </a:p>
        </p:txBody>
      </p:sp>
      <p:cxnSp>
        <p:nvCxnSpPr>
          <p:cNvPr id="32" name="Straight Connector 31">
            <a:extLst>
              <a:ext uri="{FF2B5EF4-FFF2-40B4-BE49-F238E27FC236}">
                <a16:creationId xmlns:a16="http://schemas.microsoft.com/office/drawing/2014/main" id="{9A3EDAAA-869E-4AA2-A7CE-BF2C025963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graphicFrame>
        <p:nvGraphicFramePr>
          <p:cNvPr id="24" name="Diagram 15">
            <a:extLst>
              <a:ext uri="{FF2B5EF4-FFF2-40B4-BE49-F238E27FC236}">
                <a16:creationId xmlns:a16="http://schemas.microsoft.com/office/drawing/2014/main" id="{D635EA6F-40A7-40D5-B040-16A87727909D}"/>
              </a:ext>
            </a:extLst>
          </p:cNvPr>
          <p:cNvGraphicFramePr/>
          <p:nvPr>
            <p:extLst>
              <p:ext uri="{D42A27DB-BD31-4B8C-83A1-F6EECF244321}">
                <p14:modId xmlns:p14="http://schemas.microsoft.com/office/powerpoint/2010/main" val="2328996389"/>
              </p:ext>
            </p:extLst>
          </p:nvPr>
        </p:nvGraphicFramePr>
        <p:xfrm>
          <a:off x="8595359" y="1005840"/>
          <a:ext cx="2762119" cy="49108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709053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9" name="Straight Connector 21">
            <a:extLst>
              <a:ext uri="{FF2B5EF4-FFF2-40B4-BE49-F238E27FC236}">
                <a16:creationId xmlns:a16="http://schemas.microsoft.com/office/drawing/2014/main" id="{F209B62C-3402-4623-9A7C-AA048B56F8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20" name="Rectangle 23">
            <a:extLst>
              <a:ext uri="{FF2B5EF4-FFF2-40B4-BE49-F238E27FC236}">
                <a16:creationId xmlns:a16="http://schemas.microsoft.com/office/drawing/2014/main" id="{59A9681A-2486-4655-A876-E26402CA2E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4" descr="Metal tic-tac-toe game pieces">
            <a:extLst>
              <a:ext uri="{FF2B5EF4-FFF2-40B4-BE49-F238E27FC236}">
                <a16:creationId xmlns:a16="http://schemas.microsoft.com/office/drawing/2014/main" id="{213CF17C-C97B-49EA-8045-98A8E9AFCF66}"/>
              </a:ext>
            </a:extLst>
          </p:cNvPr>
          <p:cNvPicPr>
            <a:picLocks noChangeAspect="1"/>
          </p:cNvPicPr>
          <p:nvPr/>
        </p:nvPicPr>
        <p:blipFill rotWithShape="1">
          <a:blip r:embed="rId2">
            <a:alphaModFix/>
          </a:blip>
          <a:srcRect t="19212" b="5789"/>
          <a:stretch/>
        </p:blipFill>
        <p:spPr>
          <a:xfrm>
            <a:off x="20" y="10"/>
            <a:ext cx="12191979" cy="6857990"/>
          </a:xfrm>
          <a:prstGeom prst="rect">
            <a:avLst/>
          </a:prstGeom>
        </p:spPr>
      </p:pic>
      <p:sp>
        <p:nvSpPr>
          <p:cNvPr id="21" name="Rectangle 25">
            <a:extLst>
              <a:ext uri="{FF2B5EF4-FFF2-40B4-BE49-F238E27FC236}">
                <a16:creationId xmlns:a16="http://schemas.microsoft.com/office/drawing/2014/main" id="{C9BB6818-31C2-4340-98F8-64FF7F46A4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 y="0"/>
            <a:ext cx="8543515" cy="6858000"/>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BA6B37-F996-4977-9D3F-5EBAFDBE5C87}"/>
              </a:ext>
            </a:extLst>
          </p:cNvPr>
          <p:cNvSpPr>
            <a:spLocks noGrp="1"/>
          </p:cNvSpPr>
          <p:nvPr>
            <p:ph type="title"/>
          </p:nvPr>
        </p:nvSpPr>
        <p:spPr>
          <a:xfrm>
            <a:off x="912628" y="1371600"/>
            <a:ext cx="5758629" cy="2696866"/>
          </a:xfrm>
        </p:spPr>
        <p:txBody>
          <a:bodyPr vert="horz" lIns="91440" tIns="45720" rIns="91440" bIns="45720" rtlCol="0" anchor="t">
            <a:normAutofit/>
          </a:bodyPr>
          <a:lstStyle/>
          <a:p>
            <a:r>
              <a:rPr lang="en-US">
                <a:solidFill>
                  <a:srgbClr val="FFFFFF"/>
                </a:solidFill>
              </a:rPr>
              <a:t>PHASE -3</a:t>
            </a:r>
          </a:p>
        </p:txBody>
      </p:sp>
      <p:sp>
        <p:nvSpPr>
          <p:cNvPr id="3" name="Content Placeholder 2">
            <a:extLst>
              <a:ext uri="{FF2B5EF4-FFF2-40B4-BE49-F238E27FC236}">
                <a16:creationId xmlns:a16="http://schemas.microsoft.com/office/drawing/2014/main" id="{80606191-B5BD-4B8E-9299-49DF12F85B3C}"/>
              </a:ext>
            </a:extLst>
          </p:cNvPr>
          <p:cNvSpPr>
            <a:spLocks noGrp="1"/>
          </p:cNvSpPr>
          <p:nvPr>
            <p:ph idx="1"/>
          </p:nvPr>
        </p:nvSpPr>
        <p:spPr>
          <a:xfrm>
            <a:off x="912629" y="4584879"/>
            <a:ext cx="5935540" cy="1287887"/>
          </a:xfrm>
        </p:spPr>
        <p:txBody>
          <a:bodyPr vert="horz" lIns="91440" tIns="45720" rIns="91440" bIns="45720" rtlCol="0" anchor="b">
            <a:normAutofit/>
          </a:bodyPr>
          <a:lstStyle/>
          <a:p>
            <a:pPr marL="0" indent="0">
              <a:lnSpc>
                <a:spcPct val="130000"/>
              </a:lnSpc>
              <a:buNone/>
            </a:pPr>
            <a:r>
              <a:rPr lang="en-US" sz="1800" b="1" cap="all" spc="300">
                <a:solidFill>
                  <a:srgbClr val="FFFFFF"/>
                </a:solidFill>
              </a:rPr>
              <a:t>The transliteration of the signed  gesture to text is complete .</a:t>
            </a:r>
          </a:p>
        </p:txBody>
      </p:sp>
      <p:cxnSp>
        <p:nvCxnSpPr>
          <p:cNvPr id="23" name="Straight Connector 27">
            <a:extLst>
              <a:ext uri="{FF2B5EF4-FFF2-40B4-BE49-F238E27FC236}">
                <a16:creationId xmlns:a16="http://schemas.microsoft.com/office/drawing/2014/main" id="{F0CE0765-E93C-4D37-9D5F-D464EFB10F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1689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DashVTI">
  <a:themeElements>
    <a:clrScheme name="AnalogousFromDarkSeedLeftStep">
      <a:dk1>
        <a:srgbClr val="000000"/>
      </a:dk1>
      <a:lt1>
        <a:srgbClr val="FFFFFF"/>
      </a:lt1>
      <a:dk2>
        <a:srgbClr val="1B2430"/>
      </a:dk2>
      <a:lt2>
        <a:srgbClr val="F1F3F0"/>
      </a:lt2>
      <a:accent1>
        <a:srgbClr val="BF29E7"/>
      </a:accent1>
      <a:accent2>
        <a:srgbClr val="631ED6"/>
      </a:accent2>
      <a:accent3>
        <a:srgbClr val="2931E7"/>
      </a:accent3>
      <a:accent4>
        <a:srgbClr val="176ED5"/>
      </a:accent4>
      <a:accent5>
        <a:srgbClr val="25BCD2"/>
      </a:accent5>
      <a:accent6>
        <a:srgbClr val="15C491"/>
      </a:accent6>
      <a:hlink>
        <a:srgbClr val="3D94B8"/>
      </a:hlink>
      <a:folHlink>
        <a:srgbClr val="7F7F7F"/>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42B0E7C6-1071-483F-A575-9AF7EE1B96AC}" vid="{E18014FF-B132-4F63-9D72-5B85E99D6417}"/>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9</Slides>
  <Notes>0</Notes>
  <HiddenSlides>0</HiddenSlide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DashVTI</vt:lpstr>
      <vt:lpstr>American Sign Language Recognition System</vt:lpstr>
      <vt:lpstr>INTRODUCTION</vt:lpstr>
      <vt:lpstr>PHASE 1</vt:lpstr>
      <vt:lpstr>otsu grey thresholding</vt:lpstr>
      <vt:lpstr>Why HSV model?</vt:lpstr>
      <vt:lpstr>Advantages of YCbCr</vt:lpstr>
      <vt:lpstr>Gray threshold value using Otsu’s method </vt:lpstr>
      <vt:lpstr>PHASE -2</vt:lpstr>
      <vt:lpstr>PHASE -3</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14</cp:revision>
  <dcterms:created xsi:type="dcterms:W3CDTF">2021-11-10T15:18:47Z</dcterms:created>
  <dcterms:modified xsi:type="dcterms:W3CDTF">2021-12-29T16:08:38Z</dcterms:modified>
</cp:coreProperties>
</file>

<file path=docProps/thumbnail.jpeg>
</file>